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0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80" r:id="rId3"/>
    <p:sldId id="281" r:id="rId4"/>
    <p:sldId id="283" r:id="rId5"/>
    <p:sldId id="284" r:id="rId6"/>
    <p:sldId id="285" r:id="rId7"/>
    <p:sldId id="286" r:id="rId8"/>
    <p:sldId id="287" r:id="rId9"/>
    <p:sldId id="288" r:id="rId10"/>
    <p:sldId id="290" r:id="rId11"/>
    <p:sldId id="289" r:id="rId12"/>
    <p:sldId id="297" r:id="rId13"/>
    <p:sldId id="296" r:id="rId14"/>
    <p:sldId id="291" r:id="rId15"/>
    <p:sldId id="293" r:id="rId16"/>
    <p:sldId id="294" r:id="rId17"/>
    <p:sldId id="257" r:id="rId18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2" userDrawn="1">
          <p15:clr>
            <a:srgbClr val="A4A3A4"/>
          </p15:clr>
        </p15:guide>
        <p15:guide id="2" pos="100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EACE"/>
    <a:srgbClr val="E4E1D4"/>
    <a:srgbClr val="DDDBC8"/>
    <a:srgbClr val="BBC2B2"/>
    <a:srgbClr val="786958"/>
    <a:srgbClr val="CDAF59"/>
    <a:srgbClr val="C39D63"/>
    <a:srgbClr val="BABDB7"/>
    <a:srgbClr val="BBC1B3"/>
    <a:srgbClr val="BCC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3" autoAdjust="0"/>
    <p:restoredTop sz="62986" autoAdjust="0"/>
  </p:normalViewPr>
  <p:slideViewPr>
    <p:cSldViewPr snapToGrid="0" showGuides="1">
      <p:cViewPr varScale="1">
        <p:scale>
          <a:sx n="65" d="100"/>
          <a:sy n="65" d="100"/>
        </p:scale>
        <p:origin x="156" y="56"/>
      </p:cViewPr>
      <p:guideLst>
        <p:guide orient="horz" pos="2122"/>
        <p:guide pos="10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8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GIF>
</file>

<file path=ppt/media/image19.png>
</file>

<file path=ppt/media/image2.jpeg>
</file>

<file path=ppt/media/image20.svg>
</file>

<file path=ppt/media/image21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0864C-6216-47D8-A7EA-AB0B55230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F4AE7E-FCF6-4316-B7EC-29E9ADC6C47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 altLang="zh-CN"/>
              <a:t>单击此处编辑母版副标题样式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C282C6D-B1E8-42BE-9917-942E51BC7F1D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EA6BEAFB-B09D-402A-B0DD-A840CEC602B8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912B794-410C-473A-BB9F-485234AF034F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6A2EC5D-FE02-4A19-B3C2-2FD27235140C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idx="10"/>
          </p:nvPr>
        </p:nvSpPr>
        <p:spPr>
          <a:xfrm>
            <a:off x="7973464" y="685800"/>
            <a:ext cx="2910846" cy="6172200"/>
          </a:xfrm>
          <a:custGeom>
            <a:avLst/>
            <a:gdLst>
              <a:gd name="connsiteX0" fmla="*/ 0 w 2910846"/>
              <a:gd name="connsiteY0" fmla="*/ 0 h 6172200"/>
              <a:gd name="connsiteX1" fmla="*/ 2910846 w 2910846"/>
              <a:gd name="connsiteY1" fmla="*/ 0 h 6172200"/>
              <a:gd name="connsiteX2" fmla="*/ 2910846 w 2910846"/>
              <a:gd name="connsiteY2" fmla="*/ 6172200 h 6172200"/>
              <a:gd name="connsiteX3" fmla="*/ 0 w 2910846"/>
              <a:gd name="connsiteY3" fmla="*/ 617220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0846" h="6172200">
                <a:moveTo>
                  <a:pt x="0" y="0"/>
                </a:moveTo>
                <a:lnTo>
                  <a:pt x="2910846" y="0"/>
                </a:lnTo>
                <a:lnTo>
                  <a:pt x="2910846" y="6172200"/>
                </a:lnTo>
                <a:lnTo>
                  <a:pt x="0" y="61722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8853055" y="0"/>
            <a:ext cx="3338944" cy="6858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en-ID" altLang="en-ID">
              <a:solidFill>
                <a:schemeClr val="lt1"/>
              </a:solidFill>
            </a:endParaRPr>
          </a:p>
        </p:txBody>
      </p:sp>
      <p:sp>
        <p:nvSpPr>
          <p:cNvPr id="12" name="Picture Placeholder 11"/>
          <p:cNvSpPr>
            <a:spLocks noGrp="1"/>
          </p:cNvSpPr>
          <p:nvPr>
            <p:ph type="pic" idx="10"/>
          </p:nvPr>
        </p:nvSpPr>
        <p:spPr>
          <a:xfrm>
            <a:off x="2743794" y="781050"/>
            <a:ext cx="2276475" cy="2762250"/>
          </a:xfrm>
          <a:custGeom>
            <a:avLst/>
            <a:gdLst>
              <a:gd name="connsiteX0" fmla="*/ 0 w 2276475"/>
              <a:gd name="connsiteY0" fmla="*/ 0 h 2762250"/>
              <a:gd name="connsiteX1" fmla="*/ 2276475 w 2276475"/>
              <a:gd name="connsiteY1" fmla="*/ 0 h 2762250"/>
              <a:gd name="connsiteX2" fmla="*/ 2276475 w 2276475"/>
              <a:gd name="connsiteY2" fmla="*/ 2762250 h 2762250"/>
              <a:gd name="connsiteX3" fmla="*/ 0 w 2276475"/>
              <a:gd name="connsiteY3" fmla="*/ 2762250 h 276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6475" h="2762250">
                <a:moveTo>
                  <a:pt x="0" y="0"/>
                </a:moveTo>
                <a:lnTo>
                  <a:pt x="2276475" y="0"/>
                </a:lnTo>
                <a:lnTo>
                  <a:pt x="2276475" y="2762250"/>
                </a:lnTo>
                <a:lnTo>
                  <a:pt x="0" y="276225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  <p:sp>
        <p:nvSpPr>
          <p:cNvPr id="13" name="Picture Placeholder 12"/>
          <p:cNvSpPr>
            <a:spLocks noGrp="1"/>
          </p:cNvSpPr>
          <p:nvPr>
            <p:ph type="pic" idx="11"/>
          </p:nvPr>
        </p:nvSpPr>
        <p:spPr>
          <a:xfrm>
            <a:off x="2743794" y="4095750"/>
            <a:ext cx="2276475" cy="2762250"/>
          </a:xfrm>
          <a:custGeom>
            <a:avLst/>
            <a:gdLst>
              <a:gd name="connsiteX0" fmla="*/ 0 w 2276475"/>
              <a:gd name="connsiteY0" fmla="*/ 0 h 2762250"/>
              <a:gd name="connsiteX1" fmla="*/ 2276475 w 2276475"/>
              <a:gd name="connsiteY1" fmla="*/ 0 h 2762250"/>
              <a:gd name="connsiteX2" fmla="*/ 2276475 w 2276475"/>
              <a:gd name="connsiteY2" fmla="*/ 2762250 h 2762250"/>
              <a:gd name="connsiteX3" fmla="*/ 0 w 2276475"/>
              <a:gd name="connsiteY3" fmla="*/ 2762250 h 276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6475" h="2762250">
                <a:moveTo>
                  <a:pt x="0" y="0"/>
                </a:moveTo>
                <a:lnTo>
                  <a:pt x="2276475" y="0"/>
                </a:lnTo>
                <a:lnTo>
                  <a:pt x="2276475" y="2762250"/>
                </a:lnTo>
                <a:lnTo>
                  <a:pt x="0" y="276225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  <p:sp>
        <p:nvSpPr>
          <p:cNvPr id="11" name="Picture Placeholder 10"/>
          <p:cNvSpPr>
            <a:spLocks noGrp="1"/>
          </p:cNvSpPr>
          <p:nvPr>
            <p:ph type="pic" idx="12"/>
          </p:nvPr>
        </p:nvSpPr>
        <p:spPr>
          <a:xfrm>
            <a:off x="7848601" y="781051"/>
            <a:ext cx="2605491" cy="4382407"/>
          </a:xfrm>
          <a:custGeom>
            <a:avLst/>
            <a:gdLst>
              <a:gd name="connsiteX0" fmla="*/ 0 w 2605491"/>
              <a:gd name="connsiteY0" fmla="*/ 0 h 4382407"/>
              <a:gd name="connsiteX1" fmla="*/ 2605491 w 2605491"/>
              <a:gd name="connsiteY1" fmla="*/ 0 h 4382407"/>
              <a:gd name="connsiteX2" fmla="*/ 2605491 w 2605491"/>
              <a:gd name="connsiteY2" fmla="*/ 4382407 h 4382407"/>
              <a:gd name="connsiteX3" fmla="*/ 0 w 2605491"/>
              <a:gd name="connsiteY3" fmla="*/ 4382407 h 438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5491" h="4382407">
                <a:moveTo>
                  <a:pt x="0" y="0"/>
                </a:moveTo>
                <a:lnTo>
                  <a:pt x="2605491" y="0"/>
                </a:lnTo>
                <a:lnTo>
                  <a:pt x="2605491" y="4382407"/>
                </a:lnTo>
                <a:lnTo>
                  <a:pt x="0" y="4382407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idx="12"/>
          </p:nvPr>
        </p:nvSpPr>
        <p:spPr>
          <a:xfrm>
            <a:off x="914400" y="3676650"/>
            <a:ext cx="2971800" cy="3181350"/>
          </a:xfrm>
          <a:custGeom>
            <a:avLst/>
            <a:gdLst>
              <a:gd name="connsiteX0" fmla="*/ 0 w 2971800"/>
              <a:gd name="connsiteY0" fmla="*/ 0 h 3181350"/>
              <a:gd name="connsiteX1" fmla="*/ 2971800 w 2971800"/>
              <a:gd name="connsiteY1" fmla="*/ 0 h 3181350"/>
              <a:gd name="connsiteX2" fmla="*/ 2971800 w 2971800"/>
              <a:gd name="connsiteY2" fmla="*/ 3181350 h 3181350"/>
              <a:gd name="connsiteX3" fmla="*/ 0 w 2971800"/>
              <a:gd name="connsiteY3" fmla="*/ 3181350 h 318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1800" h="3181350">
                <a:moveTo>
                  <a:pt x="0" y="0"/>
                </a:moveTo>
                <a:lnTo>
                  <a:pt x="2971800" y="0"/>
                </a:lnTo>
                <a:lnTo>
                  <a:pt x="2971800" y="3181350"/>
                </a:lnTo>
                <a:lnTo>
                  <a:pt x="0" y="318135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  <p:sp>
        <p:nvSpPr>
          <p:cNvPr id="10" name="Picture Placeholder 9"/>
          <p:cNvSpPr>
            <a:spLocks noGrp="1"/>
          </p:cNvSpPr>
          <p:nvPr>
            <p:ph type="pic" idx="13"/>
          </p:nvPr>
        </p:nvSpPr>
        <p:spPr>
          <a:xfrm>
            <a:off x="3886200" y="723900"/>
            <a:ext cx="2324100" cy="2324100"/>
          </a:xfrm>
          <a:custGeom>
            <a:avLst/>
            <a:gdLst>
              <a:gd name="connsiteX0" fmla="*/ 0 w 2324100"/>
              <a:gd name="connsiteY0" fmla="*/ 0 h 2324100"/>
              <a:gd name="connsiteX1" fmla="*/ 2324100 w 2324100"/>
              <a:gd name="connsiteY1" fmla="*/ 0 h 2324100"/>
              <a:gd name="connsiteX2" fmla="*/ 2324100 w 2324100"/>
              <a:gd name="connsiteY2" fmla="*/ 2324100 h 2324100"/>
              <a:gd name="connsiteX3" fmla="*/ 0 w 2324100"/>
              <a:gd name="connsiteY3" fmla="*/ 2324100 h 232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4100" h="2324100">
                <a:moveTo>
                  <a:pt x="0" y="0"/>
                </a:moveTo>
                <a:lnTo>
                  <a:pt x="2324100" y="0"/>
                </a:lnTo>
                <a:lnTo>
                  <a:pt x="2324100" y="2324100"/>
                </a:lnTo>
                <a:lnTo>
                  <a:pt x="0" y="23241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  <p:sp>
        <p:nvSpPr>
          <p:cNvPr id="9" name="Picture Placeholder 8"/>
          <p:cNvSpPr>
            <a:spLocks noGrp="1"/>
          </p:cNvSpPr>
          <p:nvPr>
            <p:ph type="pic" idx="14"/>
          </p:nvPr>
        </p:nvSpPr>
        <p:spPr>
          <a:xfrm>
            <a:off x="8558002" y="723900"/>
            <a:ext cx="2719600" cy="3638550"/>
          </a:xfrm>
          <a:custGeom>
            <a:avLst/>
            <a:gdLst>
              <a:gd name="connsiteX0" fmla="*/ 0 w 2719600"/>
              <a:gd name="connsiteY0" fmla="*/ 0 h 3638550"/>
              <a:gd name="connsiteX1" fmla="*/ 2719600 w 2719600"/>
              <a:gd name="connsiteY1" fmla="*/ 0 h 3638550"/>
              <a:gd name="connsiteX2" fmla="*/ 2719600 w 2719600"/>
              <a:gd name="connsiteY2" fmla="*/ 3638550 h 3638550"/>
              <a:gd name="connsiteX3" fmla="*/ 0 w 2719600"/>
              <a:gd name="connsiteY3" fmla="*/ 3638550 h 363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9600" h="3638550">
                <a:moveTo>
                  <a:pt x="0" y="0"/>
                </a:moveTo>
                <a:lnTo>
                  <a:pt x="2719600" y="0"/>
                </a:lnTo>
                <a:lnTo>
                  <a:pt x="2719600" y="3638550"/>
                </a:lnTo>
                <a:lnTo>
                  <a:pt x="0" y="363855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95745" y="0"/>
            <a:ext cx="4613564" cy="6858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en-ID" altLang="en-ID">
              <a:solidFill>
                <a:schemeClr val="lt1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idx="11"/>
          </p:nvPr>
        </p:nvSpPr>
        <p:spPr>
          <a:xfrm>
            <a:off x="1200151" y="3984913"/>
            <a:ext cx="2190750" cy="2190750"/>
          </a:xfrm>
          <a:custGeom>
            <a:avLst/>
            <a:gdLst>
              <a:gd name="connsiteX0" fmla="*/ 0 w 2190750"/>
              <a:gd name="connsiteY0" fmla="*/ 0 h 2190750"/>
              <a:gd name="connsiteX1" fmla="*/ 2190750 w 2190750"/>
              <a:gd name="connsiteY1" fmla="*/ 0 h 2190750"/>
              <a:gd name="connsiteX2" fmla="*/ 2190750 w 2190750"/>
              <a:gd name="connsiteY2" fmla="*/ 2190750 h 2190750"/>
              <a:gd name="connsiteX3" fmla="*/ 0 w 2190750"/>
              <a:gd name="connsiteY3" fmla="*/ 2190750 h 2190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0750" h="2190750">
                <a:moveTo>
                  <a:pt x="0" y="0"/>
                </a:moveTo>
                <a:lnTo>
                  <a:pt x="2190750" y="0"/>
                </a:lnTo>
                <a:lnTo>
                  <a:pt x="2190750" y="2190750"/>
                </a:lnTo>
                <a:lnTo>
                  <a:pt x="0" y="219075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  <p:sp>
        <p:nvSpPr>
          <p:cNvPr id="7" name="Picture Placeholder 6"/>
          <p:cNvSpPr>
            <a:spLocks noGrp="1"/>
          </p:cNvSpPr>
          <p:nvPr>
            <p:ph type="pic" idx="12"/>
          </p:nvPr>
        </p:nvSpPr>
        <p:spPr>
          <a:xfrm>
            <a:off x="6552219" y="911840"/>
            <a:ext cx="4414266" cy="3073072"/>
          </a:xfrm>
          <a:custGeom>
            <a:avLst/>
            <a:gdLst>
              <a:gd name="connsiteX0" fmla="*/ 0 w 4414266"/>
              <a:gd name="connsiteY0" fmla="*/ 0 h 3073072"/>
              <a:gd name="connsiteX1" fmla="*/ 4414266 w 4414266"/>
              <a:gd name="connsiteY1" fmla="*/ 0 h 3073072"/>
              <a:gd name="connsiteX2" fmla="*/ 4414266 w 4414266"/>
              <a:gd name="connsiteY2" fmla="*/ 3073072 h 3073072"/>
              <a:gd name="connsiteX3" fmla="*/ 0 w 4414266"/>
              <a:gd name="connsiteY3" fmla="*/ 3073072 h 3073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4266" h="3073072">
                <a:moveTo>
                  <a:pt x="0" y="0"/>
                </a:moveTo>
                <a:lnTo>
                  <a:pt x="4414266" y="0"/>
                </a:lnTo>
                <a:lnTo>
                  <a:pt x="4414266" y="3073072"/>
                </a:lnTo>
                <a:lnTo>
                  <a:pt x="0" y="3073072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idx="10"/>
          </p:nvPr>
        </p:nvSpPr>
        <p:spPr>
          <a:xfrm>
            <a:off x="6415148" y="895350"/>
            <a:ext cx="3338453" cy="4089605"/>
          </a:xfrm>
          <a:custGeom>
            <a:avLst/>
            <a:gdLst>
              <a:gd name="connsiteX0" fmla="*/ 0 w 3338453"/>
              <a:gd name="connsiteY0" fmla="*/ 0 h 4089605"/>
              <a:gd name="connsiteX1" fmla="*/ 3338453 w 3338453"/>
              <a:gd name="connsiteY1" fmla="*/ 0 h 4089605"/>
              <a:gd name="connsiteX2" fmla="*/ 3338453 w 3338453"/>
              <a:gd name="connsiteY2" fmla="*/ 4089605 h 4089605"/>
              <a:gd name="connsiteX3" fmla="*/ 0 w 3338453"/>
              <a:gd name="connsiteY3" fmla="*/ 4089605 h 4089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38453" h="4089605">
                <a:moveTo>
                  <a:pt x="0" y="0"/>
                </a:moveTo>
                <a:lnTo>
                  <a:pt x="3338453" y="0"/>
                </a:lnTo>
                <a:lnTo>
                  <a:pt x="3338453" y="4089605"/>
                </a:lnTo>
                <a:lnTo>
                  <a:pt x="0" y="408960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idx="10"/>
          </p:nvPr>
        </p:nvSpPr>
        <p:spPr>
          <a:xfrm>
            <a:off x="6096001" y="3609975"/>
            <a:ext cx="6095999" cy="324802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/>
          <a:lstStyle/>
          <a:p>
            <a:endParaRPr lang="en-US" alt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idx="11"/>
          </p:nvPr>
        </p:nvSpPr>
        <p:spPr>
          <a:xfrm>
            <a:off x="3935644" y="0"/>
            <a:ext cx="2160357" cy="43307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idx="10"/>
          </p:nvPr>
        </p:nvSpPr>
        <p:spPr>
          <a:xfrm>
            <a:off x="1774494" y="1"/>
            <a:ext cx="10417506" cy="216535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idx="10"/>
          </p:nvPr>
        </p:nvSpPr>
        <p:spPr>
          <a:xfrm>
            <a:off x="1055963" y="3069681"/>
            <a:ext cx="3599800" cy="2164307"/>
          </a:xfrm>
          <a:custGeom>
            <a:avLst/>
            <a:gdLst>
              <a:gd name="connsiteX0" fmla="*/ 0 w 20154901"/>
              <a:gd name="connsiteY0" fmla="*/ 0 h 3625850"/>
              <a:gd name="connsiteX1" fmla="*/ 20154901 w 20154901"/>
              <a:gd name="connsiteY1" fmla="*/ 0 h 3625850"/>
              <a:gd name="connsiteX2" fmla="*/ 20154901 w 20154901"/>
              <a:gd name="connsiteY2" fmla="*/ 3625850 h 3625850"/>
              <a:gd name="connsiteX3" fmla="*/ 0 w 20154901"/>
              <a:gd name="connsiteY3" fmla="*/ 3625850 h 362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99800" h="2164307">
                <a:moveTo>
                  <a:pt x="0" y="0"/>
                </a:moveTo>
                <a:lnTo>
                  <a:pt x="3599800" y="0"/>
                </a:lnTo>
                <a:lnTo>
                  <a:pt x="3599800" y="2164307"/>
                </a:lnTo>
                <a:lnTo>
                  <a:pt x="0" y="216430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square"/>
          <a:lstStyle/>
          <a:p>
            <a:endParaRPr lang="en-US" altLang="en-US"/>
          </a:p>
        </p:txBody>
      </p:sp>
      <p:sp>
        <p:nvSpPr>
          <p:cNvPr id="6" name="Picture Placeholder 15"/>
          <p:cNvSpPr>
            <a:spLocks noGrp="1"/>
          </p:cNvSpPr>
          <p:nvPr>
            <p:ph type="pic" idx="11"/>
          </p:nvPr>
        </p:nvSpPr>
        <p:spPr>
          <a:xfrm>
            <a:off x="5376278" y="1263650"/>
            <a:ext cx="2881269" cy="2164307"/>
          </a:xfrm>
          <a:custGeom>
            <a:avLst/>
            <a:gdLst>
              <a:gd name="connsiteX0" fmla="*/ 0 w 20154901"/>
              <a:gd name="connsiteY0" fmla="*/ 0 h 3625850"/>
              <a:gd name="connsiteX1" fmla="*/ 20154901 w 20154901"/>
              <a:gd name="connsiteY1" fmla="*/ 0 h 3625850"/>
              <a:gd name="connsiteX2" fmla="*/ 20154901 w 20154901"/>
              <a:gd name="connsiteY2" fmla="*/ 3625850 h 3625850"/>
              <a:gd name="connsiteX3" fmla="*/ 0 w 20154901"/>
              <a:gd name="connsiteY3" fmla="*/ 3625850 h 362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1269" h="2164307">
                <a:moveTo>
                  <a:pt x="0" y="0"/>
                </a:moveTo>
                <a:lnTo>
                  <a:pt x="2881269" y="0"/>
                </a:lnTo>
                <a:lnTo>
                  <a:pt x="2881269" y="2164307"/>
                </a:lnTo>
                <a:lnTo>
                  <a:pt x="0" y="216430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square"/>
          <a:lstStyle/>
          <a:p>
            <a:endParaRPr lang="en-US" altLang="en-US"/>
          </a:p>
        </p:txBody>
      </p:sp>
      <p:sp>
        <p:nvSpPr>
          <p:cNvPr id="7" name="Picture Placeholder 15"/>
          <p:cNvSpPr>
            <a:spLocks noGrp="1"/>
          </p:cNvSpPr>
          <p:nvPr>
            <p:ph type="pic" idx="12"/>
          </p:nvPr>
        </p:nvSpPr>
        <p:spPr>
          <a:xfrm>
            <a:off x="8257548" y="4333331"/>
            <a:ext cx="3599800" cy="2164307"/>
          </a:xfrm>
          <a:custGeom>
            <a:avLst/>
            <a:gdLst>
              <a:gd name="connsiteX0" fmla="*/ 0 w 20154901"/>
              <a:gd name="connsiteY0" fmla="*/ 0 h 3625850"/>
              <a:gd name="connsiteX1" fmla="*/ 20154901 w 20154901"/>
              <a:gd name="connsiteY1" fmla="*/ 0 h 3625850"/>
              <a:gd name="connsiteX2" fmla="*/ 20154901 w 20154901"/>
              <a:gd name="connsiteY2" fmla="*/ 3625850 h 3625850"/>
              <a:gd name="connsiteX3" fmla="*/ 0 w 20154901"/>
              <a:gd name="connsiteY3" fmla="*/ 3625850 h 362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99800" h="2164307">
                <a:moveTo>
                  <a:pt x="0" y="0"/>
                </a:moveTo>
                <a:lnTo>
                  <a:pt x="3599800" y="0"/>
                </a:lnTo>
                <a:lnTo>
                  <a:pt x="3599800" y="2164307"/>
                </a:lnTo>
                <a:lnTo>
                  <a:pt x="0" y="216430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square"/>
          <a:lstStyle/>
          <a:p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idx="10"/>
          </p:nvPr>
        </p:nvSpPr>
        <p:spPr>
          <a:xfrm>
            <a:off x="2472579" y="3185652"/>
            <a:ext cx="5791200" cy="3672348"/>
          </a:xfrm>
          <a:custGeom>
            <a:avLst/>
            <a:gdLst>
              <a:gd name="connsiteX0" fmla="*/ 0 w 5791200"/>
              <a:gd name="connsiteY0" fmla="*/ 0 h 3672348"/>
              <a:gd name="connsiteX1" fmla="*/ 5791200 w 5791200"/>
              <a:gd name="connsiteY1" fmla="*/ 0 h 3672348"/>
              <a:gd name="connsiteX2" fmla="*/ 5791200 w 5791200"/>
              <a:gd name="connsiteY2" fmla="*/ 3672348 h 3672348"/>
              <a:gd name="connsiteX3" fmla="*/ 0 w 5791200"/>
              <a:gd name="connsiteY3" fmla="*/ 3672348 h 3672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91200" h="3672348">
                <a:moveTo>
                  <a:pt x="0" y="0"/>
                </a:moveTo>
                <a:lnTo>
                  <a:pt x="5791200" y="0"/>
                </a:lnTo>
                <a:lnTo>
                  <a:pt x="5791200" y="3672348"/>
                </a:lnTo>
                <a:lnTo>
                  <a:pt x="0" y="3672348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559DD82-231C-4D9F-AEF2-05290EC7DF2B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F0A258A-B3D9-4307-A945-5AC406A870BE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idx="10"/>
          </p:nvPr>
        </p:nvSpPr>
        <p:spPr>
          <a:xfrm>
            <a:off x="0" y="0"/>
            <a:ext cx="3905580" cy="6858000"/>
          </a:xfrm>
          <a:custGeom>
            <a:avLst/>
            <a:gdLst>
              <a:gd name="connsiteX0" fmla="*/ 0 w 7841673"/>
              <a:gd name="connsiteY0" fmla="*/ 0 h 13679488"/>
              <a:gd name="connsiteX1" fmla="*/ 7841673 w 7841673"/>
              <a:gd name="connsiteY1" fmla="*/ 0 h 13679488"/>
              <a:gd name="connsiteX2" fmla="*/ 7841673 w 7841673"/>
              <a:gd name="connsiteY2" fmla="*/ 13679488 h 13679488"/>
              <a:gd name="connsiteX3" fmla="*/ 0 w 7841673"/>
              <a:gd name="connsiteY3" fmla="*/ 13679488 h 13679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580" h="6858000">
                <a:moveTo>
                  <a:pt x="0" y="0"/>
                </a:moveTo>
                <a:lnTo>
                  <a:pt x="3905580" y="0"/>
                </a:lnTo>
                <a:lnTo>
                  <a:pt x="390558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/>
          <a:lstStyle/>
          <a:p>
            <a:pPr lvl="0"/>
            <a:endParaRPr lang="en-ID" altLang="en-ID"/>
          </a:p>
        </p:txBody>
      </p:sp>
      <p:sp>
        <p:nvSpPr>
          <p:cNvPr id="10" name="Picture Placeholder 9"/>
          <p:cNvSpPr>
            <a:spLocks noGrp="1"/>
          </p:cNvSpPr>
          <p:nvPr>
            <p:ph type="pic" idx="11"/>
          </p:nvPr>
        </p:nvSpPr>
        <p:spPr>
          <a:xfrm>
            <a:off x="5796340" y="5125974"/>
            <a:ext cx="3601895" cy="1732027"/>
          </a:xfrm>
          <a:custGeom>
            <a:avLst/>
            <a:gdLst>
              <a:gd name="connsiteX0" fmla="*/ 0 w 7231929"/>
              <a:gd name="connsiteY0" fmla="*/ 0 h 3454833"/>
              <a:gd name="connsiteX1" fmla="*/ 7231929 w 7231929"/>
              <a:gd name="connsiteY1" fmla="*/ 0 h 3454833"/>
              <a:gd name="connsiteX2" fmla="*/ 7231929 w 7231929"/>
              <a:gd name="connsiteY2" fmla="*/ 3454833 h 3454833"/>
              <a:gd name="connsiteX3" fmla="*/ 0 w 7231929"/>
              <a:gd name="connsiteY3" fmla="*/ 3454833 h 345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01895" h="1732027">
                <a:moveTo>
                  <a:pt x="0" y="0"/>
                </a:moveTo>
                <a:lnTo>
                  <a:pt x="3601895" y="0"/>
                </a:lnTo>
                <a:lnTo>
                  <a:pt x="3601895" y="1732027"/>
                </a:lnTo>
                <a:lnTo>
                  <a:pt x="0" y="1732027"/>
                </a:lnTo>
                <a:close/>
              </a:path>
            </a:pathLst>
          </a:custGeom>
        </p:spPr>
        <p:txBody>
          <a:bodyPr/>
          <a:lstStyle/>
          <a:p>
            <a:pPr lvl="0"/>
            <a:endParaRPr lang="en-ID" altLang="en-ID"/>
          </a:p>
        </p:txBody>
      </p:sp>
      <p:sp>
        <p:nvSpPr>
          <p:cNvPr id="13" name="Picture Placeholder 12"/>
          <p:cNvSpPr>
            <a:spLocks noGrp="1"/>
          </p:cNvSpPr>
          <p:nvPr>
            <p:ph type="pic" idx="12"/>
          </p:nvPr>
        </p:nvSpPr>
        <p:spPr>
          <a:xfrm>
            <a:off x="11026709" y="866014"/>
            <a:ext cx="1165291" cy="4259960"/>
          </a:xfrm>
          <a:custGeom>
            <a:avLst/>
            <a:gdLst>
              <a:gd name="connsiteX0" fmla="*/ 0 w 2339686"/>
              <a:gd name="connsiteY0" fmla="*/ 0 h 8497239"/>
              <a:gd name="connsiteX1" fmla="*/ 2339686 w 2339686"/>
              <a:gd name="connsiteY1" fmla="*/ 0 h 8497239"/>
              <a:gd name="connsiteX2" fmla="*/ 2339686 w 2339686"/>
              <a:gd name="connsiteY2" fmla="*/ 8497239 h 8497239"/>
              <a:gd name="connsiteX3" fmla="*/ 0 w 2339686"/>
              <a:gd name="connsiteY3" fmla="*/ 8497239 h 8497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5291" h="4259960">
                <a:moveTo>
                  <a:pt x="0" y="0"/>
                </a:moveTo>
                <a:lnTo>
                  <a:pt x="1165291" y="0"/>
                </a:lnTo>
                <a:lnTo>
                  <a:pt x="1165291" y="4259960"/>
                </a:lnTo>
                <a:lnTo>
                  <a:pt x="0" y="4259960"/>
                </a:lnTo>
                <a:close/>
              </a:path>
            </a:pathLst>
          </a:custGeom>
        </p:spPr>
        <p:txBody>
          <a:bodyPr/>
          <a:lstStyle/>
          <a:p>
            <a:pPr lvl="0"/>
            <a:endParaRPr lang="en-ID" altLang="en-ID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idx="10"/>
          </p:nvPr>
        </p:nvSpPr>
        <p:spPr>
          <a:xfrm>
            <a:off x="4675468" y="3000570"/>
            <a:ext cx="1336865" cy="1345670"/>
          </a:xfrm>
          <a:custGeom>
            <a:avLst/>
            <a:gdLst>
              <a:gd name="connsiteX0" fmla="*/ 0 w 2684175"/>
              <a:gd name="connsiteY0" fmla="*/ 0 h 2684175"/>
              <a:gd name="connsiteX1" fmla="*/ 2684175 w 2684175"/>
              <a:gd name="connsiteY1" fmla="*/ 0 h 2684175"/>
              <a:gd name="connsiteX2" fmla="*/ 2684175 w 2684175"/>
              <a:gd name="connsiteY2" fmla="*/ 2684175 h 2684175"/>
              <a:gd name="connsiteX3" fmla="*/ 0 w 2684175"/>
              <a:gd name="connsiteY3" fmla="*/ 2684175 h 268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6865" h="1345670">
                <a:moveTo>
                  <a:pt x="0" y="0"/>
                </a:moveTo>
                <a:lnTo>
                  <a:pt x="1336865" y="0"/>
                </a:lnTo>
                <a:lnTo>
                  <a:pt x="1336865" y="1345670"/>
                </a:lnTo>
                <a:lnTo>
                  <a:pt x="0" y="1345670"/>
                </a:lnTo>
                <a:close/>
              </a:path>
            </a:pathLst>
          </a:custGeom>
        </p:spPr>
        <p:txBody>
          <a:bodyPr/>
          <a:lstStyle/>
          <a:p>
            <a:pPr lvl="0"/>
            <a:endParaRPr lang="en-ID" altLang="en-ID"/>
          </a:p>
        </p:txBody>
      </p:sp>
      <p:sp>
        <p:nvSpPr>
          <p:cNvPr id="20" name="Picture Placeholder 19"/>
          <p:cNvSpPr>
            <a:spLocks noGrp="1"/>
          </p:cNvSpPr>
          <p:nvPr>
            <p:ph type="pic" idx="11"/>
          </p:nvPr>
        </p:nvSpPr>
        <p:spPr>
          <a:xfrm>
            <a:off x="2743379" y="3000570"/>
            <a:ext cx="1336865" cy="1345670"/>
          </a:xfrm>
          <a:custGeom>
            <a:avLst/>
            <a:gdLst>
              <a:gd name="connsiteX0" fmla="*/ 0 w 2684175"/>
              <a:gd name="connsiteY0" fmla="*/ 0 h 2684175"/>
              <a:gd name="connsiteX1" fmla="*/ 2684175 w 2684175"/>
              <a:gd name="connsiteY1" fmla="*/ 0 h 2684175"/>
              <a:gd name="connsiteX2" fmla="*/ 2684175 w 2684175"/>
              <a:gd name="connsiteY2" fmla="*/ 2684175 h 2684175"/>
              <a:gd name="connsiteX3" fmla="*/ 0 w 2684175"/>
              <a:gd name="connsiteY3" fmla="*/ 2684175 h 268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6865" h="1345670">
                <a:moveTo>
                  <a:pt x="0" y="0"/>
                </a:moveTo>
                <a:lnTo>
                  <a:pt x="1336865" y="0"/>
                </a:lnTo>
                <a:lnTo>
                  <a:pt x="1336865" y="1345670"/>
                </a:lnTo>
                <a:lnTo>
                  <a:pt x="0" y="1345670"/>
                </a:lnTo>
                <a:close/>
              </a:path>
            </a:pathLst>
          </a:custGeom>
        </p:spPr>
        <p:txBody>
          <a:bodyPr/>
          <a:lstStyle/>
          <a:p>
            <a:pPr lvl="0"/>
            <a:endParaRPr lang="en-ID" altLang="en-ID"/>
          </a:p>
        </p:txBody>
      </p:sp>
      <p:sp>
        <p:nvSpPr>
          <p:cNvPr id="23" name="Picture Placeholder 22"/>
          <p:cNvSpPr>
            <a:spLocks noGrp="1"/>
          </p:cNvSpPr>
          <p:nvPr>
            <p:ph type="pic" idx="12"/>
          </p:nvPr>
        </p:nvSpPr>
        <p:spPr>
          <a:xfrm>
            <a:off x="811290" y="3000570"/>
            <a:ext cx="1336865" cy="1345670"/>
          </a:xfrm>
          <a:custGeom>
            <a:avLst/>
            <a:gdLst>
              <a:gd name="connsiteX0" fmla="*/ 0 w 2684175"/>
              <a:gd name="connsiteY0" fmla="*/ 0 h 2684175"/>
              <a:gd name="connsiteX1" fmla="*/ 2684175 w 2684175"/>
              <a:gd name="connsiteY1" fmla="*/ 0 h 2684175"/>
              <a:gd name="connsiteX2" fmla="*/ 2684175 w 2684175"/>
              <a:gd name="connsiteY2" fmla="*/ 2684175 h 2684175"/>
              <a:gd name="connsiteX3" fmla="*/ 0 w 2684175"/>
              <a:gd name="connsiteY3" fmla="*/ 2684175 h 268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6865" h="1345670">
                <a:moveTo>
                  <a:pt x="0" y="0"/>
                </a:moveTo>
                <a:lnTo>
                  <a:pt x="1336865" y="0"/>
                </a:lnTo>
                <a:lnTo>
                  <a:pt x="1336865" y="1345670"/>
                </a:lnTo>
                <a:lnTo>
                  <a:pt x="0" y="1345670"/>
                </a:lnTo>
                <a:close/>
              </a:path>
            </a:pathLst>
          </a:custGeom>
        </p:spPr>
        <p:txBody>
          <a:bodyPr/>
          <a:lstStyle/>
          <a:p>
            <a:pPr lvl="0"/>
            <a:endParaRPr lang="en-ID" altLang="en-ID"/>
          </a:p>
        </p:txBody>
      </p:sp>
      <p:sp>
        <p:nvSpPr>
          <p:cNvPr id="26" name="Picture Placeholder 25"/>
          <p:cNvSpPr>
            <a:spLocks noGrp="1"/>
          </p:cNvSpPr>
          <p:nvPr>
            <p:ph type="pic" idx="13"/>
          </p:nvPr>
        </p:nvSpPr>
        <p:spPr>
          <a:xfrm>
            <a:off x="10502285" y="809544"/>
            <a:ext cx="1689715" cy="5238913"/>
          </a:xfrm>
          <a:custGeom>
            <a:avLst/>
            <a:gdLst>
              <a:gd name="connsiteX0" fmla="*/ 0 w 3392630"/>
              <a:gd name="connsiteY0" fmla="*/ 0 h 10449935"/>
              <a:gd name="connsiteX1" fmla="*/ 3392630 w 3392630"/>
              <a:gd name="connsiteY1" fmla="*/ 0 h 10449935"/>
              <a:gd name="connsiteX2" fmla="*/ 3392630 w 3392630"/>
              <a:gd name="connsiteY2" fmla="*/ 10449935 h 10449935"/>
              <a:gd name="connsiteX3" fmla="*/ 0 w 3392630"/>
              <a:gd name="connsiteY3" fmla="*/ 10449935 h 10449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9715" h="5238913">
                <a:moveTo>
                  <a:pt x="0" y="0"/>
                </a:moveTo>
                <a:lnTo>
                  <a:pt x="1689715" y="0"/>
                </a:lnTo>
                <a:lnTo>
                  <a:pt x="1689715" y="5238913"/>
                </a:lnTo>
                <a:lnTo>
                  <a:pt x="0" y="5238913"/>
                </a:lnTo>
                <a:close/>
              </a:path>
            </a:pathLst>
          </a:custGeom>
        </p:spPr>
        <p:txBody>
          <a:bodyPr/>
          <a:lstStyle/>
          <a:p>
            <a:pPr lvl="0"/>
            <a:endParaRPr lang="en-ID" altLang="en-ID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idx="10"/>
          </p:nvPr>
        </p:nvSpPr>
        <p:spPr>
          <a:xfrm>
            <a:off x="0" y="0"/>
            <a:ext cx="6960358" cy="4135272"/>
          </a:xfrm>
          <a:custGeom>
            <a:avLst/>
            <a:gdLst>
              <a:gd name="connsiteX0" fmla="*/ 0 w 6960358"/>
              <a:gd name="connsiteY0" fmla="*/ 0 h 4135272"/>
              <a:gd name="connsiteX1" fmla="*/ 6960358 w 6960358"/>
              <a:gd name="connsiteY1" fmla="*/ 0 h 4135272"/>
              <a:gd name="connsiteX2" fmla="*/ 6960358 w 6960358"/>
              <a:gd name="connsiteY2" fmla="*/ 4135272 h 4135272"/>
              <a:gd name="connsiteX3" fmla="*/ 0 w 6960358"/>
              <a:gd name="connsiteY3" fmla="*/ 4135272 h 4135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0358" h="4135272">
                <a:moveTo>
                  <a:pt x="0" y="0"/>
                </a:moveTo>
                <a:lnTo>
                  <a:pt x="6960358" y="0"/>
                </a:lnTo>
                <a:lnTo>
                  <a:pt x="6960358" y="4135272"/>
                </a:lnTo>
                <a:lnTo>
                  <a:pt x="0" y="4135272"/>
                </a:lnTo>
                <a:close/>
              </a:path>
            </a:pathLst>
          </a:custGeom>
        </p:spPr>
        <p:txBody>
          <a:bodyPr wrap="square"/>
          <a:lstStyle/>
          <a:p>
            <a:endParaRPr lang="en-US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idx="10"/>
          </p:nvPr>
        </p:nvSpPr>
        <p:spPr>
          <a:xfrm>
            <a:off x="3132745" y="5751091"/>
            <a:ext cx="2622121" cy="1106909"/>
          </a:xfrm>
          <a:custGeom>
            <a:avLst/>
            <a:gdLst>
              <a:gd name="connsiteX0" fmla="*/ 0 w 5264727"/>
              <a:gd name="connsiteY0" fmla="*/ 0 h 2207924"/>
              <a:gd name="connsiteX1" fmla="*/ 5264727 w 5264727"/>
              <a:gd name="connsiteY1" fmla="*/ 0 h 2207924"/>
              <a:gd name="connsiteX2" fmla="*/ 5264727 w 5264727"/>
              <a:gd name="connsiteY2" fmla="*/ 2207924 h 2207924"/>
              <a:gd name="connsiteX3" fmla="*/ 0 w 5264727"/>
              <a:gd name="connsiteY3" fmla="*/ 2207924 h 2207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22121" h="1106909">
                <a:moveTo>
                  <a:pt x="0" y="0"/>
                </a:moveTo>
                <a:lnTo>
                  <a:pt x="2622121" y="0"/>
                </a:lnTo>
                <a:lnTo>
                  <a:pt x="2622121" y="1106909"/>
                </a:lnTo>
                <a:lnTo>
                  <a:pt x="0" y="1106909"/>
                </a:lnTo>
                <a:close/>
              </a:path>
            </a:pathLst>
          </a:custGeom>
        </p:spPr>
        <p:txBody>
          <a:bodyPr/>
          <a:lstStyle/>
          <a:p>
            <a:pPr lvl="0"/>
            <a:endParaRPr lang="en-ID" altLang="en-ID"/>
          </a:p>
        </p:txBody>
      </p:sp>
      <p:sp>
        <p:nvSpPr>
          <p:cNvPr id="17" name="Picture Placeholder 16"/>
          <p:cNvSpPr>
            <a:spLocks noGrp="1"/>
          </p:cNvSpPr>
          <p:nvPr>
            <p:ph type="pic" idx="11"/>
          </p:nvPr>
        </p:nvSpPr>
        <p:spPr>
          <a:xfrm>
            <a:off x="10364278" y="0"/>
            <a:ext cx="1827721" cy="6858000"/>
          </a:xfrm>
          <a:custGeom>
            <a:avLst/>
            <a:gdLst>
              <a:gd name="connsiteX0" fmla="*/ 0 w 3669722"/>
              <a:gd name="connsiteY0" fmla="*/ 0 h 13679488"/>
              <a:gd name="connsiteX1" fmla="*/ 3669722 w 3669722"/>
              <a:gd name="connsiteY1" fmla="*/ 0 h 13679488"/>
              <a:gd name="connsiteX2" fmla="*/ 3669722 w 3669722"/>
              <a:gd name="connsiteY2" fmla="*/ 13679488 h 13679488"/>
              <a:gd name="connsiteX3" fmla="*/ 0 w 3669722"/>
              <a:gd name="connsiteY3" fmla="*/ 13679488 h 13679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7721" h="6858000">
                <a:moveTo>
                  <a:pt x="0" y="0"/>
                </a:moveTo>
                <a:lnTo>
                  <a:pt x="1827721" y="0"/>
                </a:lnTo>
                <a:lnTo>
                  <a:pt x="182772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/>
          <a:lstStyle/>
          <a:p>
            <a:pPr lvl="0"/>
            <a:endParaRPr lang="en-ID" altLang="en-ID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066800" y="3966746"/>
            <a:ext cx="3534842" cy="218731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en-ID" altLang="en-ID">
              <a:solidFill>
                <a:schemeClr val="lt1"/>
              </a:solidFill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idx="10"/>
          </p:nvPr>
        </p:nvSpPr>
        <p:spPr>
          <a:xfrm>
            <a:off x="3556947" y="1180407"/>
            <a:ext cx="2389320" cy="4497186"/>
          </a:xfrm>
          <a:custGeom>
            <a:avLst/>
            <a:gdLst>
              <a:gd name="connsiteX0" fmla="*/ 0 w 2389320"/>
              <a:gd name="connsiteY0" fmla="*/ 0 h 4497186"/>
              <a:gd name="connsiteX1" fmla="*/ 2389320 w 2389320"/>
              <a:gd name="connsiteY1" fmla="*/ 0 h 4497186"/>
              <a:gd name="connsiteX2" fmla="*/ 2389320 w 2389320"/>
              <a:gd name="connsiteY2" fmla="*/ 4497186 h 4497186"/>
              <a:gd name="connsiteX3" fmla="*/ 0 w 2389320"/>
              <a:gd name="connsiteY3" fmla="*/ 4497186 h 4497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89320" h="4497186">
                <a:moveTo>
                  <a:pt x="0" y="0"/>
                </a:moveTo>
                <a:lnTo>
                  <a:pt x="2389320" y="0"/>
                </a:lnTo>
                <a:lnTo>
                  <a:pt x="2389320" y="4497186"/>
                </a:lnTo>
                <a:lnTo>
                  <a:pt x="0" y="4497186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/>
          <a:lstStyle>
            <a:lvl1pPr marL="0" lvl="0" indent="0" algn="ctr">
              <a:buNone/>
              <a:defRPr sz="1050"/>
            </a:lvl1pPr>
          </a:lstStyle>
          <a:p>
            <a:endParaRPr lang="en-ID" altLang="en-ID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idx="10"/>
          </p:nvPr>
        </p:nvSpPr>
        <p:spPr>
          <a:xfrm>
            <a:off x="4228565" y="1210615"/>
            <a:ext cx="3734873" cy="5647385"/>
          </a:xfrm>
          <a:custGeom>
            <a:avLst/>
            <a:gdLst>
              <a:gd name="connsiteX0" fmla="*/ 0 w 3734873"/>
              <a:gd name="connsiteY0" fmla="*/ 0 h 5647385"/>
              <a:gd name="connsiteX1" fmla="*/ 3734873 w 3734873"/>
              <a:gd name="connsiteY1" fmla="*/ 0 h 5647385"/>
              <a:gd name="connsiteX2" fmla="*/ 3734873 w 3734873"/>
              <a:gd name="connsiteY2" fmla="*/ 5647385 h 5647385"/>
              <a:gd name="connsiteX3" fmla="*/ 0 w 3734873"/>
              <a:gd name="connsiteY3" fmla="*/ 5647385 h 56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4873" h="5647385">
                <a:moveTo>
                  <a:pt x="0" y="0"/>
                </a:moveTo>
                <a:lnTo>
                  <a:pt x="3734873" y="0"/>
                </a:lnTo>
                <a:lnTo>
                  <a:pt x="3734873" y="5647385"/>
                </a:lnTo>
                <a:lnTo>
                  <a:pt x="0" y="5647385"/>
                </a:lnTo>
                <a:close/>
              </a:path>
            </a:pathLst>
          </a:custGeom>
        </p:spPr>
        <p:txBody>
          <a:bodyPr wrap="square"/>
          <a:lstStyle/>
          <a:p>
            <a:endParaRPr lang="id-ID" altLang="id-ID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内容占位符 3"/>
          <p:cNvSpPr>
            <a:spLocks noGrp="1"/>
          </p:cNvSpPr>
          <p:nvPr>
            <p:ph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CB1AEB6-FD2C-41E8-88D0-27F75FE01DBF}" type="datetimeFigureOut">
              <a:rPr lang="zh-CN" altLang="zh-CN"/>
            </a:fld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EB22075-5837-4C0E-B59C-EC7373A81CB6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4" name="内容占位符 3"/>
          <p:cNvSpPr>
            <a:spLocks noGrp="1"/>
          </p:cNvSpPr>
          <p:nvPr>
            <p:ph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6" name="内容占位符 5"/>
          <p:cNvSpPr>
            <a:spLocks noGrp="1"/>
          </p:cNvSpPr>
          <p:nvPr>
            <p:ph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7" name="日期占位符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05151E5-57C9-4598-B922-88567DCD7F4B}" type="datetimeFigureOut">
              <a:rPr lang="zh-CN" altLang="zh-CN"/>
            </a:fld>
            <a:endParaRPr lang="zh-CN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B3129E7-E5D8-40BD-BECD-F2D720329EA9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日期占位符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364E79-84C0-427D-A416-6A0D3BFF255C}" type="datetimeFigureOut">
              <a:rPr lang="zh-CN" altLang="zh-CN"/>
            </a:fld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99527DE-537A-49A4-9E64-D6CE54B207FE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E7A35AC-4529-4495-8EFD-F5B1E4762A85}" type="datetimeFigureOut">
              <a:rPr lang="zh-CN" altLang="zh-CN"/>
            </a:fld>
            <a:endParaRPr lang="zh-CN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21D2FE3-9AD9-46C9-BCBE-48F2288047D6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747AF2E-75B7-425C-B9C2-2CBDD26BB816}" type="datetimeFigureOut">
              <a:rPr lang="zh-CN" altLang="zh-CN"/>
            </a:fld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79C1F3D-1464-41C5-8A8E-C0C7C7B74440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CC9B347-1079-46B5-B1C8-2ED0938C0E58}" type="datetimeFigureOut">
              <a:rPr lang="zh-CN" altLang="zh-CN"/>
            </a:fld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1B13EDD-487A-4023-8792-4CD39690384C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idx="1"/>
          </p:nvPr>
        </p:nvSpPr>
        <p:spPr/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EA94574-C1AF-42AE-A750-DEF50BFCDF67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20F5F22-2D08-42EE-BB07-E6920DC4DC42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二级</a:t>
            </a:r>
            <a:endParaRPr lang="zh-CN" altLang="zh-CN"/>
          </a:p>
          <a:p>
            <a:pPr lvl="2"/>
            <a:r>
              <a:rPr lang="zh-CN" altLang="zh-CN"/>
              <a:t>三级</a:t>
            </a:r>
            <a:endParaRPr lang="zh-CN" altLang="zh-CN"/>
          </a:p>
          <a:p>
            <a:pPr lvl="3"/>
            <a:r>
              <a:rPr lang="zh-CN" altLang="zh-CN"/>
              <a:t>四级</a:t>
            </a:r>
            <a:endParaRPr lang="zh-CN" altLang="zh-CN"/>
          </a:p>
          <a:p>
            <a:pPr lvl="4"/>
            <a:r>
              <a:rPr lang="zh-CN" altLang="zh-CN"/>
              <a:t>五级</a:t>
            </a:r>
            <a:endParaRPr lang="zh-CN" altLang="zh-CN"/>
          </a:p>
        </p:txBody>
      </p:sp>
      <p:sp>
        <p:nvSpPr>
          <p:cNvPr id="4" name="日期占位符 3"/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CF0D6-95F6-4C42-8781-C667E83460EC}" type="datetimeFigureOut">
              <a:rPr lang="zh-CN" altLang="zh-CN"/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ACF72-3650-48C1-857D-8917F29C839A}" type="slidenum">
              <a:rPr lang="zh-CN" altLang="zh-CN"/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1pPr>
      <a:lvl2pPr marL="457200" lvl="1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2pPr>
      <a:lvl3pPr marL="914400" lvl="2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3pPr>
      <a:lvl4pPr marL="1371600" lvl="3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4pPr>
      <a:lvl5pPr marL="1828800" lvl="4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5pPr>
      <a:lvl6pPr marL="2286000" lvl="5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6pPr>
      <a:lvl7pPr marL="2743200" lvl="6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7pPr>
      <a:lvl8pPr marL="3200400" lvl="7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8pPr>
      <a:lvl9pPr marL="3657600" lvl="8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1.png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.xml"/><Relationship Id="rId5" Type="http://schemas.openxmlformats.org/officeDocument/2006/relationships/image" Target="../media/image21.png"/><Relationship Id="rId4" Type="http://schemas.openxmlformats.org/officeDocument/2006/relationships/image" Target="../media/image20.svg"/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226143" y="-12291"/>
            <a:ext cx="12418144" cy="6956323"/>
          </a:xfrm>
          <a:prstGeom prst="rect">
            <a:avLst/>
          </a:prstGeom>
          <a:solidFill>
            <a:srgbClr val="BCC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9374933" y="-12291"/>
            <a:ext cx="2969343" cy="6956323"/>
          </a:xfrm>
          <a:prstGeom prst="rect">
            <a:avLst/>
          </a:prstGeom>
          <a:solidFill>
            <a:srgbClr val="F2E7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-226144" y="0"/>
            <a:ext cx="3171787" cy="3275363"/>
          </a:xfrm>
          <a:prstGeom prst="rect">
            <a:avLst/>
          </a:prstGeom>
          <a:solidFill>
            <a:srgbClr val="DBD8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对话气泡: 矩形 1"/>
          <p:cNvSpPr/>
          <p:nvPr/>
        </p:nvSpPr>
        <p:spPr>
          <a:xfrm>
            <a:off x="1347902" y="1309874"/>
            <a:ext cx="9473938" cy="3930977"/>
          </a:xfrm>
          <a:prstGeom prst="wedgeRectCallout">
            <a:avLst>
              <a:gd name="adj1" fmla="val -26306"/>
              <a:gd name="adj2" fmla="val 76409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对话气泡: 矩形 11"/>
          <p:cNvSpPr/>
          <p:nvPr/>
        </p:nvSpPr>
        <p:spPr>
          <a:xfrm>
            <a:off x="1500302" y="1462274"/>
            <a:ext cx="9473938" cy="3930977"/>
          </a:xfrm>
          <a:prstGeom prst="wedgeRectCallout">
            <a:avLst>
              <a:gd name="adj1" fmla="val -26306"/>
              <a:gd name="adj2" fmla="val 76409"/>
            </a:avLst>
          </a:prstGeom>
          <a:noFill/>
          <a:ln>
            <a:solidFill>
              <a:srgbClr val="E4E1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平行四边形 13"/>
          <p:cNvSpPr/>
          <p:nvPr/>
        </p:nvSpPr>
        <p:spPr>
          <a:xfrm rot="641385">
            <a:off x="2436480" y="1781665"/>
            <a:ext cx="207390" cy="641023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/>
          <p:cNvSpPr/>
          <p:nvPr/>
        </p:nvSpPr>
        <p:spPr>
          <a:xfrm rot="641385">
            <a:off x="2090088" y="1781666"/>
            <a:ext cx="207390" cy="641023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 rot="641385">
            <a:off x="9706922" y="4264052"/>
            <a:ext cx="207390" cy="641023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平行四边形 16"/>
          <p:cNvSpPr/>
          <p:nvPr/>
        </p:nvSpPr>
        <p:spPr>
          <a:xfrm rot="641385">
            <a:off x="10041465" y="4264053"/>
            <a:ext cx="207390" cy="641023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869338" y="2889898"/>
            <a:ext cx="876073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spc="12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华师</a:t>
            </a:r>
            <a:r>
              <a:rPr lang="zh-CN" altLang="en-US" sz="5400" b="1" spc="1200" dirty="0">
                <a:solidFill>
                  <a:srgbClr val="F5EACE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莫兰迪风</a:t>
            </a:r>
            <a:r>
              <a:rPr lang="en-US" altLang="zh-CN" sz="5400" b="1" spc="12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PPT</a:t>
            </a:r>
            <a:r>
              <a:rPr lang="zh-CN" altLang="en-US" sz="5400" b="1" spc="12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模板</a:t>
            </a:r>
            <a:endParaRPr lang="zh-CN" altLang="en-US" sz="5400" b="1" spc="1200" dirty="0">
              <a:solidFill>
                <a:schemeClr val="bg1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582991" y="4250379"/>
            <a:ext cx="3308560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/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汇报人：</a:t>
            </a:r>
            <a:endParaRPr lang="zh-CN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-262986" y="6080288"/>
            <a:ext cx="1574849" cy="367646"/>
          </a:xfrm>
          <a:prstGeom prst="rect">
            <a:avLst/>
          </a:prstGeom>
          <a:solidFill>
            <a:srgbClr val="DDD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15658" y="6245879"/>
            <a:ext cx="1574849" cy="367646"/>
          </a:xfrm>
          <a:prstGeom prst="rect">
            <a:avLst/>
          </a:prstGeom>
          <a:solidFill>
            <a:srgbClr val="F5E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11765" y="6461297"/>
            <a:ext cx="1574849" cy="367646"/>
          </a:xfrm>
          <a:prstGeom prst="rect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 descr="校徽统一颜色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DD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/>
          <p:cNvSpPr/>
          <p:nvPr/>
        </p:nvSpPr>
        <p:spPr>
          <a:xfrm>
            <a:off x="392682" y="2402160"/>
            <a:ext cx="1381553" cy="2895600"/>
          </a:xfrm>
          <a:prstGeom prst="roundRect">
            <a:avLst/>
          </a:prstGeom>
          <a:solidFill>
            <a:srgbClr val="BBC2B2"/>
          </a:solidFill>
          <a:ln>
            <a:noFill/>
          </a:ln>
          <a:effectLst>
            <a:outerShdw blurRad="139700" dist="1016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DDDBC8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962022" y="3007750"/>
            <a:ext cx="1734558" cy="853730"/>
            <a:chOff x="8024908" y="1279509"/>
            <a:chExt cx="1734558" cy="853730"/>
          </a:xfrm>
        </p:grpSpPr>
        <p:sp>
          <p:nvSpPr>
            <p:cNvPr id="7" name="矩形 6"/>
            <p:cNvSpPr/>
            <p:nvPr/>
          </p:nvSpPr>
          <p:spPr>
            <a:xfrm>
              <a:off x="8154515" y="1504225"/>
              <a:ext cx="1604951" cy="629014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800" dirty="0">
                  <a:solidFill>
                    <a:schemeClr val="bg1"/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... ...</a:t>
              </a:r>
              <a:endParaRPr lang="en-US" altLang="zh-CN" sz="800" dirty="0">
                <a:solidFill>
                  <a:schemeClr val="bg1"/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024908" y="1279509"/>
              <a:ext cx="170826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rPr>
                <a:t>添加标题文本</a:t>
              </a:r>
              <a:endParaRPr lang="zh-CN" altLang="en-US" sz="1200" b="1" dirty="0">
                <a:solidFill>
                  <a:schemeClr val="bg1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endParaRPr>
            </a:p>
          </p:txBody>
        </p:sp>
      </p:grpSp>
      <p:sp>
        <p:nvSpPr>
          <p:cNvPr id="11" name="矩形: 圆角 10"/>
          <p:cNvSpPr/>
          <p:nvPr/>
        </p:nvSpPr>
        <p:spPr>
          <a:xfrm>
            <a:off x="1320073" y="1560240"/>
            <a:ext cx="3180080" cy="4602480"/>
          </a:xfrm>
          <a:prstGeom prst="roundRect">
            <a:avLst/>
          </a:prstGeom>
          <a:solidFill>
            <a:srgbClr val="F5EACE"/>
          </a:solidFill>
          <a:ln>
            <a:noFill/>
          </a:ln>
          <a:effectLst>
            <a:outerShdw blurRad="139700" dist="1016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4940382" y="1560240"/>
            <a:ext cx="3180080" cy="460248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39700" dist="1016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8571691" y="1560240"/>
            <a:ext cx="3180080" cy="460248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39700" dist="1016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309073" y="388694"/>
            <a:ext cx="24609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spc="300" dirty="0">
                <a:solidFill>
                  <a:srgbClr val="786958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Times New Roman" panose="02020603050405020304" pitchFamily="18" charset="0"/>
              </a:rPr>
              <a:t>CCNU</a:t>
            </a:r>
            <a:endParaRPr lang="zh-CN" altLang="en-US" sz="5400" spc="300" dirty="0">
              <a:solidFill>
                <a:srgbClr val="786958"/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443947" y="2042419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spc="1200" dirty="0">
                <a:solidFill>
                  <a:srgbClr val="786958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标题</a:t>
            </a:r>
            <a:endParaRPr lang="zh-CN" altLang="en-US" sz="2400" b="1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675399" y="2752300"/>
            <a:ext cx="264509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华中师范大学位于九省通衢的湖北省武汉市，坐落在武昌南湖之滨的桂子山上，占地面积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余万平方米，是教育部直属重点综合性师范大学，国家“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211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工程”重点建设大学，国家教师教育“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985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优势学科创新平台”建设高校，国家“双一流”建设高校。</a:t>
            </a:r>
            <a:endParaRPr lang="zh-CN" altLang="en-US" sz="1400" spc="600" dirty="0">
              <a:solidFill>
                <a:srgbClr val="7869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059685" y="2042419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spc="1200" dirty="0">
                <a:solidFill>
                  <a:srgbClr val="786958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标题</a:t>
            </a:r>
            <a:endParaRPr lang="zh-CN" altLang="en-US" sz="2400" b="1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291137" y="2752300"/>
            <a:ext cx="264509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华中师范大学位于九省通衢的湖北省武汉市，坐落在武昌南湖之滨的桂子山上，占地面积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余万平方米，是教育部直属重点综合性师范大学，国家“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211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工程”重点建设大学，国家教师教育“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985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优势学科创新平台”建设高校，国家“双一流”建设高校。</a:t>
            </a:r>
            <a:endParaRPr lang="zh-CN" altLang="en-US" sz="1400" spc="600" dirty="0">
              <a:solidFill>
                <a:srgbClr val="7869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9748053" y="2042419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spc="1200" dirty="0">
                <a:solidFill>
                  <a:srgbClr val="786958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标题</a:t>
            </a:r>
            <a:endParaRPr lang="zh-CN" altLang="en-US" sz="2400" b="1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979505" y="2752300"/>
            <a:ext cx="264509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华中师范大学位于九省通衢的湖北省武汉市，坐落在武昌南湖之滨的桂子山上，占地面积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余万平方米，是教育部直属重点综合性师范大学，国家“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211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工程”重点建设大学，国家教师教育“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985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优势学科创新平台”建设高校，国家“双一流”建设高校。</a:t>
            </a:r>
            <a:endParaRPr lang="zh-CN" altLang="en-US" sz="1400" spc="600" dirty="0">
              <a:solidFill>
                <a:srgbClr val="7869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66391" y="2872264"/>
            <a:ext cx="95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spc="3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补充：</a:t>
            </a:r>
            <a:endParaRPr lang="zh-CN" altLang="en-US" sz="1400" spc="300" dirty="0">
              <a:solidFill>
                <a:schemeClr val="bg1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pic>
        <p:nvPicPr>
          <p:cNvPr id="26" name="图片 25" descr="校徽统一颜色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 rot="20558481">
            <a:off x="7872102" y="4742456"/>
            <a:ext cx="5495415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spc="-150" dirty="0">
                <a:solidFill>
                  <a:srgbClr val="E4E1D4"/>
                </a:solidFill>
                <a:latin typeface="Chrysante PERSONAL USE" pitchFamily="2" charset="0"/>
                <a:cs typeface="Times New Roman" panose="02020603050405020304" pitchFamily="18" charset="0"/>
              </a:rPr>
              <a:t>Central China </a:t>
            </a:r>
            <a:endParaRPr lang="en-US" altLang="zh-CN" sz="6600" spc="-150" dirty="0">
              <a:solidFill>
                <a:srgbClr val="E4E1D4"/>
              </a:solidFill>
              <a:latin typeface="Chrysante PERSONAL USE" pitchFamily="2" charset="0"/>
              <a:cs typeface="Times New Roman" panose="02020603050405020304" pitchFamily="18" charset="0"/>
            </a:endParaRPr>
          </a:p>
          <a:p>
            <a:r>
              <a:rPr lang="en-US" altLang="zh-CN" sz="6600" spc="-150" dirty="0">
                <a:solidFill>
                  <a:srgbClr val="E4E1D4"/>
                </a:solidFill>
                <a:latin typeface="Chrysante PERSONAL USE" pitchFamily="2" charset="0"/>
                <a:cs typeface="Times New Roman" panose="02020603050405020304" pitchFamily="18" charset="0"/>
              </a:rPr>
              <a:t>     Normal University</a:t>
            </a:r>
            <a:endParaRPr lang="zh-CN" altLang="en-US" sz="6600" b="1" spc="-150" dirty="0">
              <a:solidFill>
                <a:srgbClr val="E4E1D4"/>
              </a:solidFill>
              <a:latin typeface="Chrysante PERSONAL USE" pitchFamily="2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60536"/>
            <a:ext cx="3921551" cy="2318994"/>
          </a:xfrm>
          <a:prstGeom prst="rect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190" y="3886191"/>
            <a:ext cx="3643864" cy="243211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144806" y="4760536"/>
            <a:ext cx="2339102" cy="1200329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7200" b="1" spc="1200" dirty="0">
                <a:solidFill>
                  <a:srgbClr val="786958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标题</a:t>
            </a:r>
            <a:endParaRPr lang="zh-CN" altLang="en-US" sz="7200" b="1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2757" y="1536853"/>
            <a:ext cx="45719" cy="2580909"/>
          </a:xfrm>
          <a:prstGeom prst="rect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68533" y="1193049"/>
            <a:ext cx="45719" cy="1150751"/>
          </a:xfrm>
          <a:prstGeom prst="rect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314626" y="1651302"/>
            <a:ext cx="331679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华中师范大学位于九省通衢的湖北省武汉市，坐落在武昌南湖之滨的桂子山上，占地面积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余万平方米，是教育部直属重点综合性师范大学。</a:t>
            </a:r>
            <a:endParaRPr lang="zh-CN" altLang="en-US" sz="1400" spc="600" dirty="0">
              <a:solidFill>
                <a:srgbClr val="7869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843149" y="1651302"/>
            <a:ext cx="331678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学校师资队伍力量雄厚。现有教职工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3600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余人，专任教师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1900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余人，其中教授、副教授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1325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人，博士生导师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605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人；有人文社科资深教授、国家级教学名师等各类国家级高层次人才</a:t>
            </a:r>
            <a:r>
              <a:rPr lang="en-US" altLang="zh-CN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r>
              <a:rPr lang="zh-CN" altLang="en-US" sz="14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多人。</a:t>
            </a:r>
            <a:endParaRPr lang="zh-CN" altLang="en-US" sz="1400" spc="600" dirty="0">
              <a:solidFill>
                <a:srgbClr val="7869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940132" y="0"/>
            <a:ext cx="779111" cy="2343800"/>
          </a:xfrm>
          <a:prstGeom prst="rect">
            <a:avLst/>
          </a:prstGeom>
          <a:solidFill>
            <a:srgbClr val="BBC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6000" b="1" spc="300" dirty="0"/>
              <a:t>2023</a:t>
            </a:r>
            <a:endParaRPr lang="zh-CN" altLang="en-US" sz="6000" b="1" spc="300" dirty="0"/>
          </a:p>
        </p:txBody>
      </p:sp>
      <p:pic>
        <p:nvPicPr>
          <p:cNvPr id="14" name="图片 13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757" y="269553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791333" y="764446"/>
            <a:ext cx="2012089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9600" b="1" spc="1200" dirty="0">
                <a:solidFill>
                  <a:srgbClr val="BBC2B2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04</a:t>
            </a:r>
            <a:endParaRPr lang="zh-CN" altLang="en-US" sz="9600" b="1" spc="1200" dirty="0">
              <a:solidFill>
                <a:srgbClr val="BBC2B2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957583" y="764446"/>
            <a:ext cx="4231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spc="300" dirty="0">
                <a:solidFill>
                  <a:srgbClr val="BBC2B2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Times New Roman" panose="02020603050405020304" pitchFamily="18" charset="0"/>
              </a:rPr>
              <a:t>CCNU</a:t>
            </a:r>
            <a:endParaRPr lang="zh-CN" altLang="en-US" sz="4800" spc="300" dirty="0">
              <a:solidFill>
                <a:srgbClr val="BBC2B2"/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957583" y="1739342"/>
            <a:ext cx="53357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600" dirty="0">
                <a:solidFill>
                  <a:srgbClr val="BBC2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华中师范大学位于九省通衢的湖北省武汉市，坐落在武昌南湖之滨的桂子山上，占地面积</a:t>
            </a:r>
            <a:r>
              <a:rPr lang="en-US" altLang="zh-CN" sz="1600" spc="600" dirty="0">
                <a:solidFill>
                  <a:srgbClr val="BBC2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sz="1600" spc="600" dirty="0">
                <a:solidFill>
                  <a:srgbClr val="BBC2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余万平方米，是教育部直属重点综合性师范大学，国家“</a:t>
            </a:r>
            <a:r>
              <a:rPr lang="en-US" altLang="zh-CN" sz="1600" spc="600" dirty="0">
                <a:solidFill>
                  <a:srgbClr val="BBC2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211</a:t>
            </a:r>
            <a:r>
              <a:rPr lang="zh-CN" altLang="en-US" sz="1600" spc="600" dirty="0">
                <a:solidFill>
                  <a:srgbClr val="BBC2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工程”重点建设大学，国家教师教育“</a:t>
            </a:r>
            <a:r>
              <a:rPr lang="en-US" altLang="zh-CN" sz="1600" spc="600" dirty="0">
                <a:solidFill>
                  <a:srgbClr val="BBC2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985</a:t>
            </a:r>
            <a:r>
              <a:rPr lang="zh-CN" altLang="en-US" sz="1600" spc="600" dirty="0">
                <a:solidFill>
                  <a:srgbClr val="BBC2B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优势学科创新平台”建设高校，国家“双一流”建设高校。</a:t>
            </a:r>
            <a:endParaRPr lang="zh-CN" altLang="en-US" sz="1600" spc="600" dirty="0">
              <a:solidFill>
                <a:srgbClr val="BBC2B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53" r="758" b="8376"/>
          <a:stretch>
            <a:fillRect/>
          </a:stretch>
        </p:blipFill>
        <p:spPr>
          <a:xfrm>
            <a:off x="1" y="2149310"/>
            <a:ext cx="12191999" cy="5042270"/>
          </a:xfrm>
          <a:custGeom>
            <a:avLst/>
            <a:gdLst/>
            <a:ahLst/>
            <a:cxnLst/>
            <a:rect l="l" t="t" r="r" b="b"/>
            <a:pathLst>
              <a:path w="11245173" h="4771963">
                <a:moveTo>
                  <a:pt x="10024759" y="2317183"/>
                </a:moveTo>
                <a:cubicBezTo>
                  <a:pt x="10043003" y="2964000"/>
                  <a:pt x="10061248" y="3610817"/>
                  <a:pt x="10079491" y="4257635"/>
                </a:cubicBezTo>
                <a:cubicBezTo>
                  <a:pt x="9897779" y="4299799"/>
                  <a:pt x="9715412" y="4339535"/>
                  <a:pt x="9532566" y="4376755"/>
                </a:cubicBezTo>
                <a:cubicBezTo>
                  <a:pt x="9506762" y="3696700"/>
                  <a:pt x="9480959" y="3016646"/>
                  <a:pt x="9455155" y="2336591"/>
                </a:cubicBezTo>
                <a:cubicBezTo>
                  <a:pt x="9645121" y="2333943"/>
                  <a:pt x="9835065" y="2327513"/>
                  <a:pt x="10024759" y="2317183"/>
                </a:cubicBezTo>
                <a:close/>
                <a:moveTo>
                  <a:pt x="8229136" y="2302636"/>
                </a:moveTo>
                <a:cubicBezTo>
                  <a:pt x="8418665" y="2315556"/>
                  <a:pt x="8608470" y="2325038"/>
                  <a:pt x="8798369" y="2330908"/>
                </a:cubicBezTo>
                <a:cubicBezTo>
                  <a:pt x="8831749" y="3052391"/>
                  <a:pt x="8865129" y="3773874"/>
                  <a:pt x="8898509" y="4495357"/>
                </a:cubicBezTo>
                <a:cubicBezTo>
                  <a:pt x="8714608" y="4526720"/>
                  <a:pt x="8530256" y="4555519"/>
                  <a:pt x="8345495" y="4581709"/>
                </a:cubicBezTo>
                <a:cubicBezTo>
                  <a:pt x="8306708" y="3822018"/>
                  <a:pt x="8267922" y="3062327"/>
                  <a:pt x="8229136" y="2302636"/>
                </a:cubicBezTo>
                <a:close/>
                <a:moveTo>
                  <a:pt x="11245173" y="2195366"/>
                </a:moveTo>
                <a:cubicBezTo>
                  <a:pt x="11245035" y="2780875"/>
                  <a:pt x="11244896" y="3366385"/>
                  <a:pt x="11244759" y="3951895"/>
                </a:cubicBezTo>
                <a:cubicBezTo>
                  <a:pt x="11065641" y="4004326"/>
                  <a:pt x="10885869" y="4054441"/>
                  <a:pt x="10705503" y="4102173"/>
                </a:cubicBezTo>
                <a:cubicBezTo>
                  <a:pt x="10696850" y="3490041"/>
                  <a:pt x="10688195" y="2877909"/>
                  <a:pt x="10679542" y="2265778"/>
                </a:cubicBezTo>
                <a:cubicBezTo>
                  <a:pt x="10868526" y="2246333"/>
                  <a:pt x="11057140" y="2222880"/>
                  <a:pt x="11245173" y="2195366"/>
                </a:cubicBezTo>
                <a:close/>
                <a:moveTo>
                  <a:pt x="7009407" y="2173175"/>
                </a:moveTo>
                <a:cubicBezTo>
                  <a:pt x="7197494" y="2200064"/>
                  <a:pt x="7386035" y="2223912"/>
                  <a:pt x="7574901" y="2244525"/>
                </a:cubicBezTo>
                <a:cubicBezTo>
                  <a:pt x="7618404" y="3050275"/>
                  <a:pt x="7661907" y="3856025"/>
                  <a:pt x="7705409" y="4661775"/>
                </a:cubicBezTo>
                <a:cubicBezTo>
                  <a:pt x="7519923" y="4681885"/>
                  <a:pt x="7334148" y="4699340"/>
                  <a:pt x="7148159" y="4714108"/>
                </a:cubicBezTo>
                <a:cubicBezTo>
                  <a:pt x="7101909" y="3867131"/>
                  <a:pt x="7055658" y="3020153"/>
                  <a:pt x="7009407" y="2173175"/>
                </a:cubicBezTo>
                <a:close/>
                <a:moveTo>
                  <a:pt x="5801603" y="1959210"/>
                </a:moveTo>
                <a:cubicBezTo>
                  <a:pt x="5987556" y="1998301"/>
                  <a:pt x="6174048" y="2034762"/>
                  <a:pt x="6361017" y="2068399"/>
                </a:cubicBezTo>
                <a:cubicBezTo>
                  <a:pt x="6408793" y="2963747"/>
                  <a:pt x="6456568" y="3859094"/>
                  <a:pt x="6504343" y="4754441"/>
                </a:cubicBezTo>
                <a:cubicBezTo>
                  <a:pt x="6317960" y="4762993"/>
                  <a:pt x="6131447" y="4768837"/>
                  <a:pt x="5944899" y="4771963"/>
                </a:cubicBezTo>
                <a:cubicBezTo>
                  <a:pt x="5897133" y="3834378"/>
                  <a:pt x="5849368" y="2896794"/>
                  <a:pt x="5801603" y="1959210"/>
                </a:cubicBezTo>
                <a:close/>
                <a:moveTo>
                  <a:pt x="4609005" y="1672189"/>
                </a:moveTo>
                <a:cubicBezTo>
                  <a:pt x="4792438" y="1721719"/>
                  <a:pt x="4976455" y="1769016"/>
                  <a:pt x="5161029" y="1813896"/>
                </a:cubicBezTo>
                <a:cubicBezTo>
                  <a:pt x="5207298" y="2799910"/>
                  <a:pt x="5253566" y="3785924"/>
                  <a:pt x="5299834" y="4771939"/>
                </a:cubicBezTo>
                <a:cubicBezTo>
                  <a:pt x="5113287" y="4768799"/>
                  <a:pt x="4926776" y="4762941"/>
                  <a:pt x="4740394" y="4754375"/>
                </a:cubicBezTo>
                <a:cubicBezTo>
                  <a:pt x="4696598" y="3726979"/>
                  <a:pt x="4652801" y="2699584"/>
                  <a:pt x="4609005" y="1672189"/>
                </a:cubicBezTo>
                <a:close/>
                <a:moveTo>
                  <a:pt x="3432976" y="1323134"/>
                </a:moveTo>
                <a:cubicBezTo>
                  <a:pt x="3613788" y="1381452"/>
                  <a:pt x="3795182" y="1437902"/>
                  <a:pt x="3977192" y="1492327"/>
                </a:cubicBezTo>
                <a:cubicBezTo>
                  <a:pt x="4016991" y="2566216"/>
                  <a:pt x="4056789" y="3640105"/>
                  <a:pt x="4096587" y="4713994"/>
                </a:cubicBezTo>
                <a:cubicBezTo>
                  <a:pt x="3910602" y="4699212"/>
                  <a:pt x="3724830" y="4681744"/>
                  <a:pt x="3539347" y="4661620"/>
                </a:cubicBezTo>
                <a:cubicBezTo>
                  <a:pt x="3503890" y="3548791"/>
                  <a:pt x="3468433" y="2435963"/>
                  <a:pt x="3432976" y="1323134"/>
                </a:cubicBezTo>
                <a:close/>
                <a:moveTo>
                  <a:pt x="2273542" y="922197"/>
                </a:moveTo>
                <a:cubicBezTo>
                  <a:pt x="2451815" y="987808"/>
                  <a:pt x="2630657" y="1051887"/>
                  <a:pt x="2810153" y="1114307"/>
                </a:cubicBezTo>
                <a:cubicBezTo>
                  <a:pt x="2839859" y="2270040"/>
                  <a:pt x="2869565" y="3425774"/>
                  <a:pt x="2899272" y="4581508"/>
                </a:cubicBezTo>
                <a:cubicBezTo>
                  <a:pt x="2714514" y="4555305"/>
                  <a:pt x="2530165" y="4526494"/>
                  <a:pt x="2346267" y="4495117"/>
                </a:cubicBezTo>
                <a:cubicBezTo>
                  <a:pt x="2322025" y="3304144"/>
                  <a:pt x="2297784" y="2113170"/>
                  <a:pt x="2273542" y="922197"/>
                </a:cubicBezTo>
                <a:close/>
                <a:moveTo>
                  <a:pt x="1129745" y="478468"/>
                </a:moveTo>
                <a:cubicBezTo>
                  <a:pt x="1305700" y="550053"/>
                  <a:pt x="1482238" y="620423"/>
                  <a:pt x="1659290" y="689407"/>
                </a:cubicBezTo>
                <a:cubicBezTo>
                  <a:pt x="1676931" y="1918428"/>
                  <a:pt x="1694572" y="3147449"/>
                  <a:pt x="1712213" y="4376470"/>
                </a:cubicBezTo>
                <a:cubicBezTo>
                  <a:pt x="1529366" y="4339236"/>
                  <a:pt x="1346998" y="4299487"/>
                  <a:pt x="1165283" y="4257309"/>
                </a:cubicBezTo>
                <a:cubicBezTo>
                  <a:pt x="1153437" y="2997695"/>
                  <a:pt x="1141591" y="1738081"/>
                  <a:pt x="1129745" y="478468"/>
                </a:cubicBezTo>
                <a:close/>
                <a:moveTo>
                  <a:pt x="0" y="0"/>
                </a:moveTo>
                <a:cubicBezTo>
                  <a:pt x="173992" y="76421"/>
                  <a:pt x="348405" y="151843"/>
                  <a:pt x="523269" y="226151"/>
                </a:cubicBezTo>
                <a:cubicBezTo>
                  <a:pt x="528601" y="1518034"/>
                  <a:pt x="533932" y="2809916"/>
                  <a:pt x="539264" y="4101799"/>
                </a:cubicBezTo>
                <a:cubicBezTo>
                  <a:pt x="358895" y="4054054"/>
                  <a:pt x="179121" y="4003924"/>
                  <a:pt x="0" y="3951479"/>
                </a:cubicBezTo>
                <a:cubicBezTo>
                  <a:pt x="0" y="2634319"/>
                  <a:pt x="0" y="1317160"/>
                  <a:pt x="0" y="0"/>
                </a:cubicBezTo>
                <a:close/>
              </a:path>
            </a:pathLst>
          </a:custGeom>
        </p:spPr>
      </p:pic>
      <p:pic>
        <p:nvPicPr>
          <p:cNvPr id="8" name="图片 7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09" b="41969"/>
          <a:stretch>
            <a:fillRect/>
          </a:stretch>
        </p:blipFill>
        <p:spPr>
          <a:xfrm>
            <a:off x="0" y="1859280"/>
            <a:ext cx="12192000" cy="234696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1859280"/>
            <a:ext cx="12192000" cy="2346960"/>
          </a:xfrm>
          <a:prstGeom prst="rect">
            <a:avLst/>
          </a:prstGeom>
          <a:gradFill>
            <a:gsLst>
              <a:gs pos="0">
                <a:srgbClr val="BBC2B2"/>
              </a:gs>
              <a:gs pos="45000">
                <a:srgbClr val="BBC2B2">
                  <a:alpha val="80000"/>
                </a:srgbClr>
              </a:gs>
              <a:gs pos="100000">
                <a:srgbClr val="BBC2B2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618671" y="316467"/>
            <a:ext cx="295465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8000" b="1" spc="1200" dirty="0">
                <a:solidFill>
                  <a:srgbClr val="BBC2B2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标题</a:t>
            </a:r>
            <a:endParaRPr lang="zh-CN" altLang="en-US" sz="8000" b="1" spc="1200" dirty="0">
              <a:solidFill>
                <a:srgbClr val="BBC2B2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48912" y="2740372"/>
            <a:ext cx="84941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spc="6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Central China Normal University</a:t>
            </a:r>
            <a:endParaRPr lang="zh-CN" altLang="en-US" sz="3200" b="1" spc="6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329180" y="4724400"/>
            <a:ext cx="725864" cy="725864"/>
          </a:xfrm>
          <a:prstGeom prst="ellipse">
            <a:avLst/>
          </a:prstGeom>
          <a:solidFill>
            <a:srgbClr val="BBC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/>
              <a:t>1</a:t>
            </a:r>
            <a:endParaRPr lang="zh-CN" altLang="en-US" sz="4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1244339" y="5658058"/>
            <a:ext cx="2205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spc="300" dirty="0">
                <a:solidFill>
                  <a:srgbClr val="A0A9A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请输入文字</a:t>
            </a:r>
            <a:endParaRPr lang="zh-CN" altLang="en-US" sz="1600" spc="300" dirty="0">
              <a:solidFill>
                <a:srgbClr val="A0A9A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5355997" y="4724400"/>
            <a:ext cx="725864" cy="725864"/>
          </a:xfrm>
          <a:prstGeom prst="ellipse">
            <a:avLst/>
          </a:prstGeom>
          <a:solidFill>
            <a:srgbClr val="BBC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/>
              <a:t>2</a:t>
            </a:r>
            <a:endParaRPr lang="zh-CN" altLang="en-US" sz="4400" b="1" dirty="0"/>
          </a:p>
        </p:txBody>
      </p:sp>
      <p:sp>
        <p:nvSpPr>
          <p:cNvPr id="62" name="文本框 61"/>
          <p:cNvSpPr txBox="1"/>
          <p:nvPr/>
        </p:nvSpPr>
        <p:spPr>
          <a:xfrm>
            <a:off x="5271156" y="5658058"/>
            <a:ext cx="2205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spc="300" dirty="0">
                <a:solidFill>
                  <a:srgbClr val="A0A9A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请输入文字</a:t>
            </a:r>
            <a:endParaRPr lang="zh-CN" altLang="en-US" sz="1600" spc="300" dirty="0">
              <a:solidFill>
                <a:srgbClr val="A0A9A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9382814" y="4724400"/>
            <a:ext cx="725864" cy="725864"/>
          </a:xfrm>
          <a:prstGeom prst="ellipse">
            <a:avLst/>
          </a:prstGeom>
          <a:solidFill>
            <a:srgbClr val="BBC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/>
              <a:t>3</a:t>
            </a:r>
            <a:endParaRPr lang="zh-CN" altLang="en-US" sz="4400" b="1" dirty="0"/>
          </a:p>
        </p:txBody>
      </p:sp>
      <p:sp>
        <p:nvSpPr>
          <p:cNvPr id="64" name="文本框 63"/>
          <p:cNvSpPr txBox="1"/>
          <p:nvPr/>
        </p:nvSpPr>
        <p:spPr>
          <a:xfrm>
            <a:off x="9297973" y="5658058"/>
            <a:ext cx="2205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spc="300" dirty="0">
                <a:solidFill>
                  <a:srgbClr val="A0A9A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请输入文字</a:t>
            </a:r>
            <a:endParaRPr lang="zh-CN" altLang="en-US" sz="1600" spc="300" dirty="0">
              <a:solidFill>
                <a:srgbClr val="A0A9A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3" name="图片 12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BC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225971" y="2689617"/>
            <a:ext cx="3987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华中师范大学位于九省通衢的湖北省武汉市，坐落在武昌南湖之滨的桂子山上，占地面积</a:t>
            </a:r>
            <a:r>
              <a:rPr lang="en-US" altLang="zh-CN" sz="1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sz="1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余万平方米，是教育部直属重点综合性师范大学，国家“</a:t>
            </a:r>
            <a:r>
              <a:rPr lang="en-US" altLang="zh-CN" sz="1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211</a:t>
            </a:r>
            <a:r>
              <a:rPr lang="zh-CN" altLang="en-US" sz="1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工程”重点建设大学，国家教师教育“</a:t>
            </a:r>
            <a:r>
              <a:rPr lang="en-US" altLang="zh-CN" sz="1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985</a:t>
            </a:r>
            <a:r>
              <a:rPr lang="zh-CN" altLang="en-US" sz="16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优势学科创新平台”建设高校，国家“双一流”建设高校。</a:t>
            </a:r>
            <a:endParaRPr lang="zh-CN" altLang="en-US" sz="16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86690" y="331452"/>
            <a:ext cx="274947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800" b="1" spc="12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标题</a:t>
            </a:r>
            <a:endParaRPr lang="zh-CN" altLang="en-US" sz="8800" b="1" spc="1200" dirty="0">
              <a:solidFill>
                <a:schemeClr val="bg1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73648" y="2639505"/>
            <a:ext cx="1941921" cy="3761295"/>
          </a:xfrm>
          <a:prstGeom prst="rect">
            <a:avLst/>
          </a:prstGeom>
          <a:solidFill>
            <a:srgbClr val="DDDBC8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848" y="2222369"/>
            <a:ext cx="2162556" cy="3242821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930977" y="1018094"/>
            <a:ext cx="2165023" cy="45719"/>
          </a:xfrm>
          <a:prstGeom prst="rect">
            <a:avLst/>
          </a:prstGeom>
          <a:solidFill>
            <a:srgbClr val="DDD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831570" y="1018095"/>
            <a:ext cx="427069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326450" y="1018095"/>
            <a:ext cx="215752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314653" y="5465190"/>
            <a:ext cx="499046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spc="-150" dirty="0">
                <a:solidFill>
                  <a:srgbClr val="E4E1D4"/>
                </a:solidFill>
                <a:latin typeface="Chrysante PERSONAL USE" pitchFamily="2" charset="0"/>
                <a:cs typeface="Times New Roman" panose="02020603050405020304" pitchFamily="18" charset="0"/>
              </a:rPr>
              <a:t>Central China Normal University</a:t>
            </a:r>
            <a:endParaRPr lang="zh-CN" altLang="en-US" sz="4400" b="1" spc="-150" dirty="0">
              <a:solidFill>
                <a:srgbClr val="E4E1D4"/>
              </a:solidFill>
              <a:latin typeface="Chrysante PERSONAL USE" pitchFamily="2" charset="0"/>
              <a:cs typeface="Times New Roman" panose="02020603050405020304" pitchFamily="18" charset="0"/>
            </a:endParaRPr>
          </a:p>
        </p:txBody>
      </p:sp>
      <p:pic>
        <p:nvPicPr>
          <p:cNvPr id="13" name="图片 12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864"/>
          <a:stretch>
            <a:fillRect/>
          </a:stretch>
        </p:blipFill>
        <p:spPr>
          <a:xfrm>
            <a:off x="0" y="0"/>
            <a:ext cx="306217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44"/>
          <a:stretch>
            <a:fillRect/>
          </a:stretch>
        </p:blipFill>
        <p:spPr>
          <a:xfrm>
            <a:off x="3033830" y="0"/>
            <a:ext cx="306217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1" r="51009"/>
          <a:stretch>
            <a:fillRect/>
          </a:stretch>
        </p:blipFill>
        <p:spPr>
          <a:xfrm>
            <a:off x="6096001" y="0"/>
            <a:ext cx="3062170" cy="6858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7" r="19424"/>
          <a:stretch>
            <a:fillRect/>
          </a:stretch>
        </p:blipFill>
        <p:spPr>
          <a:xfrm>
            <a:off x="9158170" y="0"/>
            <a:ext cx="3062170" cy="685800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-150829" y="0"/>
            <a:ext cx="12371169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  <a:alpha val="0"/>
                </a:schemeClr>
              </a:gs>
              <a:gs pos="35000">
                <a:schemeClr val="accent3">
                  <a:lumMod val="0"/>
                  <a:lumOff val="100000"/>
                  <a:alpha val="46000"/>
                </a:schemeClr>
              </a:gs>
              <a:gs pos="100000">
                <a:srgbClr val="E4E1D4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47295" y="4163812"/>
            <a:ext cx="6351419" cy="144655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CN" sz="8800" spc="-150" dirty="0">
                <a:solidFill>
                  <a:schemeClr val="bg1"/>
                </a:solidFill>
                <a:latin typeface="Chrysante PERSONAL USE Thin" pitchFamily="2" charset="0"/>
                <a:cs typeface="Times New Roman" panose="02020603050405020304" pitchFamily="18" charset="0"/>
              </a:rPr>
              <a:t>Thanks for Watching</a:t>
            </a:r>
            <a:endParaRPr lang="zh-CN" altLang="en-US" sz="8800" spc="-150" dirty="0">
              <a:solidFill>
                <a:schemeClr val="bg1"/>
              </a:solidFill>
              <a:latin typeface="Chrysante PERSONAL USE Thin" pitchFamily="2" charset="0"/>
              <a:cs typeface="Times New Roman" panose="02020603050405020304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83920" y="3369310"/>
            <a:ext cx="10365740" cy="1630045"/>
          </a:xfrm>
          <a:prstGeom prst="rect">
            <a:avLst/>
          </a:prstGeom>
          <a:noFill/>
          <a:effectLst>
            <a:outerShdw blurRad="127000" dist="50800" dir="5400000" algn="ctr" rotWithShape="0">
              <a:srgbClr val="000000">
                <a:alpha val="18000"/>
              </a:srgbClr>
            </a:outerShdw>
            <a:reflection endPos="0" dist="50800" dir="5400000" sy="-100000" algn="bl" rotWithShape="0"/>
          </a:effectLst>
        </p:spPr>
        <p:txBody>
          <a:bodyPr wrap="square">
            <a:spAutoFit/>
          </a:bodyPr>
          <a:lstStyle/>
          <a:p>
            <a:r>
              <a:rPr lang="zh-CN" altLang="en-US" sz="10000" b="1" spc="12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谢  谢  观 看</a:t>
            </a:r>
            <a:endParaRPr lang="zh-CN" altLang="en-US" sz="10000" b="1" spc="1200" dirty="0">
              <a:solidFill>
                <a:schemeClr val="bg1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989624" y="5732546"/>
            <a:ext cx="3308560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/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汇报人：</a:t>
            </a:r>
            <a:endParaRPr lang="zh-CN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3" name="图片 12" descr="校徽统一颜色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2768600" y="1612900"/>
            <a:ext cx="6478270" cy="4100195"/>
            <a:chOff x="4360" y="2412"/>
            <a:chExt cx="10202" cy="6457"/>
          </a:xfrm>
        </p:grpSpPr>
        <p:sp>
          <p:nvSpPr>
            <p:cNvPr id="16" name="椭圆 15"/>
            <p:cNvSpPr/>
            <p:nvPr/>
          </p:nvSpPr>
          <p:spPr>
            <a:xfrm>
              <a:off x="4360" y="7093"/>
              <a:ext cx="10202" cy="1776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304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" name="图片 3" descr="qrcode_for_gh_cb514a0f955c_430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747" y="2412"/>
              <a:ext cx="5502" cy="5502"/>
            </a:xfrm>
            <a:prstGeom prst="rect">
              <a:avLst/>
            </a:prstGeom>
          </p:spPr>
        </p:pic>
      </p:grpSp>
      <p:sp>
        <p:nvSpPr>
          <p:cNvPr id="6" name="文本框 5"/>
          <p:cNvSpPr txBox="1"/>
          <p:nvPr/>
        </p:nvSpPr>
        <p:spPr>
          <a:xfrm>
            <a:off x="154940" y="6089650"/>
            <a:ext cx="118554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温馨提示：该模板仅作为辅助参照使用，切勿理解为学校的统一要求，请大家以学院和老师要求为准；该模板仅限用于个人学习和答辩，请勿外传商用。感谢配合！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9210" y="5956935"/>
            <a:ext cx="12183745" cy="9525"/>
          </a:xfrm>
          <a:prstGeom prst="line">
            <a:avLst/>
          </a:prstGeom>
          <a:ln w="25400">
            <a:gradFill>
              <a:gsLst>
                <a:gs pos="0">
                  <a:schemeClr val="bg1">
                    <a:lumMod val="85000"/>
                    <a:alpha val="19000"/>
                  </a:schemeClr>
                </a:gs>
                <a:gs pos="47000">
                  <a:schemeClr val="bg1">
                    <a:lumMod val="50000"/>
                    <a:alpha val="22000"/>
                  </a:schemeClr>
                </a:gs>
                <a:gs pos="69000">
                  <a:schemeClr val="bg1">
                    <a:lumMod val="75000"/>
                  </a:schemeClr>
                </a:gs>
                <a:gs pos="100000">
                  <a:schemeClr val="bg1">
                    <a:lumMod val="85000"/>
                    <a:alpha val="19000"/>
                  </a:schemeClr>
                </a:gs>
              </a:gsLst>
              <a:lin ang="1038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8016875" y="2950210"/>
            <a:ext cx="4344670" cy="2571115"/>
            <a:chOff x="12625" y="4646"/>
            <a:chExt cx="6842" cy="4049"/>
          </a:xfrm>
        </p:grpSpPr>
        <p:pic>
          <p:nvPicPr>
            <p:cNvPr id="9" name="图片 8" descr="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32" y="6529"/>
              <a:ext cx="2167" cy="2167"/>
            </a:xfrm>
            <a:prstGeom prst="rect">
              <a:avLst/>
            </a:prstGeom>
          </p:spPr>
        </p:pic>
        <p:grpSp>
          <p:nvGrpSpPr>
            <p:cNvPr id="14" name="组合 13"/>
            <p:cNvGrpSpPr/>
            <p:nvPr/>
          </p:nvGrpSpPr>
          <p:grpSpPr>
            <a:xfrm>
              <a:off x="12625" y="4646"/>
              <a:ext cx="6842" cy="2376"/>
              <a:chOff x="12625" y="4646"/>
              <a:chExt cx="6842" cy="2376"/>
            </a:xfrm>
          </p:grpSpPr>
          <p:pic>
            <p:nvPicPr>
              <p:cNvPr id="12" name="图片 11" descr="333438303936363b333633343235373b5bf98bdd6846"/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flipH="1">
                <a:off x="12625" y="4646"/>
                <a:ext cx="4188" cy="2376"/>
              </a:xfrm>
              <a:prstGeom prst="rect">
                <a:avLst/>
              </a:prstGeom>
            </p:spPr>
          </p:pic>
          <p:sp>
            <p:nvSpPr>
              <p:cNvPr id="13" name="文本框 12"/>
              <p:cNvSpPr txBox="1"/>
              <p:nvPr/>
            </p:nvSpPr>
            <p:spPr>
              <a:xfrm rot="420000">
                <a:off x="13067" y="5603"/>
                <a:ext cx="6400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/>
                  <a:t>扫码了解更多噢</a:t>
                </a:r>
                <a:r>
                  <a:rPr lang="en-US" altLang="zh-CN"/>
                  <a:t>~</a:t>
                </a:r>
                <a:endParaRPr lang="en-US" altLang="zh-CN"/>
              </a:p>
            </p:txBody>
          </p:sp>
        </p:grpSp>
      </p:grpSp>
      <p:pic>
        <p:nvPicPr>
          <p:cNvPr id="19" name="图片 18" descr="图片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1285" y="758825"/>
            <a:ext cx="7912735" cy="58547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图片 7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276" y="0"/>
            <a:ext cx="12192000" cy="8128000"/>
          </a:xfrm>
          <a:prstGeom prst="rect">
            <a:avLst/>
          </a:prstGeom>
        </p:spPr>
      </p:pic>
      <p:sp>
        <p:nvSpPr>
          <p:cNvPr id="81" name="矩形 80"/>
          <p:cNvSpPr/>
          <p:nvPr/>
        </p:nvSpPr>
        <p:spPr>
          <a:xfrm>
            <a:off x="3109276" y="-60960"/>
            <a:ext cx="12283440" cy="818896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20000">
                <a:schemeClr val="accent3">
                  <a:lumMod val="0"/>
                  <a:lumOff val="100000"/>
                  <a:alpha val="87000"/>
                </a:schemeClr>
              </a:gs>
              <a:gs pos="100000">
                <a:schemeClr val="accent3">
                  <a:lumMod val="100000"/>
                  <a:alpha val="12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435972" y="464451"/>
            <a:ext cx="4706507" cy="1181469"/>
          </a:xfrm>
          <a:prstGeom prst="rect">
            <a:avLst/>
          </a:prstGeom>
          <a:solidFill>
            <a:srgbClr val="F5E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50852" y="1323908"/>
            <a:ext cx="430887" cy="286574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600" spc="1200" dirty="0">
                <a:solidFill>
                  <a:srgbClr val="A0A9A9"/>
                </a:solidFill>
                <a:latin typeface="Conture Script PERSONAL USE" pitchFamily="2" charset="0"/>
                <a:ea typeface="默陌专辑手写体" panose="02000603000000000000" pitchFamily="2" charset="-122"/>
                <a:cs typeface="Arial" panose="020B0604020202020204" pitchFamily="34" charset="0"/>
              </a:rPr>
              <a:t>DIRECTORY</a:t>
            </a:r>
            <a:endParaRPr lang="zh-CN" altLang="en-US" sz="1600" spc="1200" dirty="0">
              <a:solidFill>
                <a:srgbClr val="A0A9A9"/>
              </a:solidFill>
              <a:latin typeface="Conture Script PERSONAL USE" pitchFamily="2" charset="0"/>
              <a:ea typeface="默陌专辑手写体" panose="02000603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431908" y="506213"/>
            <a:ext cx="4780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spc="12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1</a:t>
            </a:r>
            <a:endParaRPr lang="zh-CN" altLang="en-US" sz="4800" spc="1200" dirty="0">
              <a:solidFill>
                <a:schemeClr val="bg1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2696597" y="744547"/>
            <a:ext cx="412679" cy="7902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2435972" y="1987917"/>
            <a:ext cx="4706507" cy="1181469"/>
          </a:xfrm>
          <a:prstGeom prst="rect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2431909" y="2029679"/>
            <a:ext cx="711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spc="12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2</a:t>
            </a:r>
            <a:endParaRPr lang="zh-CN" altLang="en-US" sz="4800" spc="1200" dirty="0">
              <a:solidFill>
                <a:schemeClr val="bg1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cxnSp>
        <p:nvCxnSpPr>
          <p:cNvPr id="34" name="直接连接符 33"/>
          <p:cNvCxnSpPr/>
          <p:nvPr/>
        </p:nvCxnSpPr>
        <p:spPr>
          <a:xfrm flipH="1">
            <a:off x="2696599" y="2268013"/>
            <a:ext cx="412679" cy="7902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2435972" y="3553145"/>
            <a:ext cx="4706507" cy="1181469"/>
          </a:xfrm>
          <a:prstGeom prst="rect">
            <a:avLst/>
          </a:prstGeom>
          <a:solidFill>
            <a:srgbClr val="DDD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2431908" y="3594907"/>
            <a:ext cx="711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spc="12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3</a:t>
            </a:r>
            <a:endParaRPr lang="zh-CN" altLang="en-US" sz="4800" spc="1200" dirty="0">
              <a:solidFill>
                <a:schemeClr val="bg1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cxnSp>
        <p:nvCxnSpPr>
          <p:cNvPr id="40" name="直接连接符 39"/>
          <p:cNvCxnSpPr/>
          <p:nvPr/>
        </p:nvCxnSpPr>
        <p:spPr>
          <a:xfrm flipH="1">
            <a:off x="2696598" y="3833241"/>
            <a:ext cx="412679" cy="7902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2435971" y="5160135"/>
            <a:ext cx="4706506" cy="1181469"/>
          </a:xfrm>
          <a:prstGeom prst="rect">
            <a:avLst/>
          </a:prstGeom>
          <a:solidFill>
            <a:srgbClr val="BBC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2431907" y="5201897"/>
            <a:ext cx="711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spc="1200" dirty="0">
                <a:solidFill>
                  <a:schemeClr val="bg1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4</a:t>
            </a:r>
            <a:endParaRPr lang="zh-CN" altLang="en-US" sz="4800" spc="1200" dirty="0">
              <a:solidFill>
                <a:schemeClr val="bg1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cxnSp>
        <p:nvCxnSpPr>
          <p:cNvPr id="43" name="直接连接符 42"/>
          <p:cNvCxnSpPr/>
          <p:nvPr/>
        </p:nvCxnSpPr>
        <p:spPr>
          <a:xfrm flipH="1">
            <a:off x="2696597" y="5440231"/>
            <a:ext cx="412679" cy="7902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文本框 81"/>
          <p:cNvSpPr txBox="1"/>
          <p:nvPr/>
        </p:nvSpPr>
        <p:spPr>
          <a:xfrm>
            <a:off x="3302000" y="885908"/>
            <a:ext cx="3616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spc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请输入文字</a:t>
            </a:r>
            <a:endParaRPr lang="zh-CN" altLang="en-US" sz="1600" spc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3302000" y="2442351"/>
            <a:ext cx="3616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spc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请输入文字</a:t>
            </a:r>
            <a:endParaRPr lang="zh-CN" altLang="en-US" sz="1600" spc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3295704" y="3969767"/>
            <a:ext cx="3616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spc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请输入文字</a:t>
            </a:r>
            <a:endParaRPr lang="zh-CN" altLang="en-US" sz="1600" spc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295704" y="5581592"/>
            <a:ext cx="3616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spc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请输入文字</a:t>
            </a:r>
            <a:endParaRPr lang="zh-CN" altLang="en-US" sz="1600" spc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50852" y="2224575"/>
            <a:ext cx="1538883" cy="3448637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r>
              <a:rPr lang="zh-CN" altLang="en-US" sz="8800" b="1" spc="1200" dirty="0">
                <a:solidFill>
                  <a:srgbClr val="BBC2B2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目录</a:t>
            </a:r>
            <a:endParaRPr lang="zh-CN" altLang="en-US" sz="8800" b="1" spc="1200" dirty="0">
              <a:solidFill>
                <a:srgbClr val="BBC2B2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pic>
        <p:nvPicPr>
          <p:cNvPr id="25" name="图片 24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  <p:sp>
        <p:nvSpPr>
          <p:cNvPr id="7" name="流程图: 数据 6"/>
          <p:cNvSpPr/>
          <p:nvPr/>
        </p:nvSpPr>
        <p:spPr>
          <a:xfrm>
            <a:off x="6451600" y="-853440"/>
            <a:ext cx="7802880" cy="7711440"/>
          </a:xfrm>
          <a:prstGeom prst="flowChartInputOutput">
            <a:avLst/>
          </a:prstGeom>
          <a:solidFill>
            <a:srgbClr val="F5EACE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68960" y="558800"/>
            <a:ext cx="286512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5000" b="1" spc="1200" dirty="0">
                <a:solidFill>
                  <a:srgbClr val="F5EACE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01</a:t>
            </a:r>
            <a:endParaRPr lang="zh-CN" altLang="en-US" sz="15000" b="1" spc="1200" dirty="0">
              <a:solidFill>
                <a:srgbClr val="F5EACE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829800" y="3429000"/>
            <a:ext cx="4231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spc="300" dirty="0">
                <a:solidFill>
                  <a:srgbClr val="786958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Times New Roman" panose="02020603050405020304" pitchFamily="18" charset="0"/>
              </a:rPr>
              <a:t>CCNU</a:t>
            </a:r>
            <a:endParaRPr lang="zh-CN" altLang="en-US" sz="4800" spc="300" dirty="0">
              <a:solidFill>
                <a:srgbClr val="786958"/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061200" y="4286458"/>
            <a:ext cx="50393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华中师范大学位于九省通衢的湖北省武汉市，坐落在武昌南湖之滨的桂子山上，占地面积</a:t>
            </a:r>
            <a:r>
              <a:rPr lang="en-US" altLang="zh-CN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余万平方米，是教育部直属重点综合性师范大学，国家“</a:t>
            </a:r>
            <a:r>
              <a:rPr lang="en-US" altLang="zh-CN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211</a:t>
            </a:r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工程”重点建设大学，国家教师教育“</a:t>
            </a:r>
            <a:r>
              <a:rPr lang="en-US" altLang="zh-CN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985</a:t>
            </a:r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优势学科创新平台”建设高校，国家“双一流”建设高校。</a:t>
            </a:r>
            <a:endParaRPr lang="zh-CN" altLang="en-US" sz="1600" spc="600" dirty="0">
              <a:solidFill>
                <a:srgbClr val="7869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2" name="图片 11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94" y="3743543"/>
            <a:ext cx="4991106" cy="332740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14195" y="469930"/>
            <a:ext cx="295465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9600" b="1" spc="1200" dirty="0">
                <a:solidFill>
                  <a:srgbClr val="786958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标题</a:t>
            </a:r>
            <a:endParaRPr lang="zh-CN" altLang="en-US" sz="9600" b="1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62280" y="1889760"/>
            <a:ext cx="254000" cy="3810000"/>
          </a:xfrm>
          <a:prstGeom prst="rect">
            <a:avLst/>
          </a:prstGeom>
          <a:solidFill>
            <a:srgbClr val="F5E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62280" y="1254760"/>
            <a:ext cx="254000" cy="525750"/>
          </a:xfrm>
          <a:prstGeom prst="rect">
            <a:avLst/>
          </a:prstGeom>
          <a:solidFill>
            <a:srgbClr val="DDD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62280" y="735315"/>
            <a:ext cx="254000" cy="309880"/>
          </a:xfrm>
          <a:prstGeom prst="rect">
            <a:avLst/>
          </a:prstGeom>
          <a:solidFill>
            <a:srgbClr val="BBC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172960" y="3794760"/>
            <a:ext cx="5019040" cy="306324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  <a:alpha val="95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914195" y="2298702"/>
            <a:ext cx="1080008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86958"/>
                </a:solidFill>
              </a:rPr>
              <a:t>华中师范大学位于九省通衢的湖北省武汉市，坐落在武昌南湖之滨的桂子山上，占地面积</a:t>
            </a:r>
            <a:r>
              <a:rPr lang="en-US" altLang="zh-CN" dirty="0">
                <a:solidFill>
                  <a:srgbClr val="786958"/>
                </a:solidFill>
              </a:rPr>
              <a:t>160</a:t>
            </a:r>
            <a:r>
              <a:rPr lang="zh-CN" altLang="en-US" dirty="0">
                <a:solidFill>
                  <a:srgbClr val="786958"/>
                </a:solidFill>
              </a:rPr>
              <a:t>余万平方米，是教育部直属重点综合性师范大学，国家“</a:t>
            </a:r>
            <a:r>
              <a:rPr lang="en-US" altLang="zh-CN" dirty="0">
                <a:solidFill>
                  <a:srgbClr val="786958"/>
                </a:solidFill>
              </a:rPr>
              <a:t>211</a:t>
            </a:r>
            <a:r>
              <a:rPr lang="zh-CN" altLang="en-US" dirty="0">
                <a:solidFill>
                  <a:srgbClr val="786958"/>
                </a:solidFill>
              </a:rPr>
              <a:t>工程”重点建设大学，国家教师教育“</a:t>
            </a:r>
            <a:r>
              <a:rPr lang="en-US" altLang="zh-CN" dirty="0">
                <a:solidFill>
                  <a:srgbClr val="786958"/>
                </a:solidFill>
              </a:rPr>
              <a:t>985</a:t>
            </a:r>
            <a:r>
              <a:rPr lang="zh-CN" altLang="en-US" dirty="0">
                <a:solidFill>
                  <a:srgbClr val="786958"/>
                </a:solidFill>
              </a:rPr>
              <a:t>优势学科创新平台”建设高校，国家“双一流”建设高校。</a:t>
            </a:r>
            <a:endParaRPr lang="en-US" altLang="zh-CN" dirty="0">
              <a:solidFill>
                <a:srgbClr val="786958"/>
              </a:solidFill>
            </a:endParaRPr>
          </a:p>
          <a:p>
            <a:endParaRPr lang="en-US" altLang="zh-CN" sz="1600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  <a:p>
            <a:r>
              <a:rPr lang="zh-CN" altLang="en-US" dirty="0">
                <a:solidFill>
                  <a:srgbClr val="786958"/>
                </a:solidFill>
              </a:rPr>
              <a:t>学校办学历史悠久。溯源于</a:t>
            </a:r>
            <a:r>
              <a:rPr lang="en-US" altLang="zh-CN" dirty="0">
                <a:solidFill>
                  <a:srgbClr val="786958"/>
                </a:solidFill>
              </a:rPr>
              <a:t>1903</a:t>
            </a:r>
            <a:r>
              <a:rPr lang="zh-CN" altLang="en-US" dirty="0">
                <a:solidFill>
                  <a:srgbClr val="786958"/>
                </a:solidFill>
              </a:rPr>
              <a:t>年创办的文华书院大学部（始于</a:t>
            </a:r>
            <a:r>
              <a:rPr lang="en-US" altLang="zh-CN" dirty="0">
                <a:solidFill>
                  <a:srgbClr val="786958"/>
                </a:solidFill>
              </a:rPr>
              <a:t>1871</a:t>
            </a:r>
            <a:r>
              <a:rPr lang="zh-CN" altLang="en-US" dirty="0">
                <a:solidFill>
                  <a:srgbClr val="786958"/>
                </a:solidFill>
              </a:rPr>
              <a:t>年创办的文华书院，</a:t>
            </a:r>
            <a:r>
              <a:rPr lang="en-US" altLang="zh-CN" dirty="0">
                <a:solidFill>
                  <a:srgbClr val="786958"/>
                </a:solidFill>
              </a:rPr>
              <a:t>1924</a:t>
            </a:r>
            <a:r>
              <a:rPr lang="zh-CN" altLang="en-US" dirty="0">
                <a:solidFill>
                  <a:srgbClr val="786958"/>
                </a:solidFill>
              </a:rPr>
              <a:t>年改名为华中大学）、</a:t>
            </a:r>
            <a:r>
              <a:rPr lang="en-US" altLang="zh-CN" dirty="0">
                <a:solidFill>
                  <a:srgbClr val="786958"/>
                </a:solidFill>
              </a:rPr>
              <a:t>1912</a:t>
            </a:r>
            <a:r>
              <a:rPr lang="zh-CN" altLang="en-US" dirty="0">
                <a:solidFill>
                  <a:srgbClr val="786958"/>
                </a:solidFill>
              </a:rPr>
              <a:t>年创办的中华大学、</a:t>
            </a:r>
            <a:r>
              <a:rPr lang="en-US" altLang="zh-CN" dirty="0">
                <a:solidFill>
                  <a:srgbClr val="786958"/>
                </a:solidFill>
              </a:rPr>
              <a:t>1949</a:t>
            </a:r>
            <a:r>
              <a:rPr lang="zh-CN" altLang="en-US" dirty="0">
                <a:solidFill>
                  <a:srgbClr val="786958"/>
                </a:solidFill>
              </a:rPr>
              <a:t>年创办的中原大学教育学院。</a:t>
            </a:r>
            <a:r>
              <a:rPr lang="en-US" altLang="zh-CN" dirty="0">
                <a:solidFill>
                  <a:srgbClr val="786958"/>
                </a:solidFill>
              </a:rPr>
              <a:t>1951</a:t>
            </a:r>
            <a:r>
              <a:rPr lang="zh-CN" altLang="en-US" dirty="0">
                <a:solidFill>
                  <a:srgbClr val="786958"/>
                </a:solidFill>
              </a:rPr>
              <a:t>年中原大学教育学院与华中大学合并组建成公立华中大学；</a:t>
            </a:r>
            <a:r>
              <a:rPr lang="en-US" altLang="zh-CN" dirty="0">
                <a:solidFill>
                  <a:srgbClr val="786958"/>
                </a:solidFill>
              </a:rPr>
              <a:t>1952</a:t>
            </a:r>
            <a:r>
              <a:rPr lang="zh-CN" altLang="en-US" dirty="0">
                <a:solidFill>
                  <a:srgbClr val="786958"/>
                </a:solidFill>
              </a:rPr>
              <a:t>年中华大学等并入后，改名为华中高等师范学校；</a:t>
            </a:r>
            <a:r>
              <a:rPr lang="en-US" altLang="zh-CN" dirty="0">
                <a:solidFill>
                  <a:srgbClr val="786958"/>
                </a:solidFill>
              </a:rPr>
              <a:t>1953</a:t>
            </a:r>
            <a:r>
              <a:rPr lang="zh-CN" altLang="en-US" dirty="0">
                <a:solidFill>
                  <a:srgbClr val="786958"/>
                </a:solidFill>
              </a:rPr>
              <a:t>年定名为华中师范学院；</a:t>
            </a:r>
            <a:r>
              <a:rPr lang="en-US" altLang="zh-CN" dirty="0">
                <a:solidFill>
                  <a:srgbClr val="786958"/>
                </a:solidFill>
              </a:rPr>
              <a:t>1985</a:t>
            </a:r>
            <a:r>
              <a:rPr lang="zh-CN" altLang="en-US" dirty="0">
                <a:solidFill>
                  <a:srgbClr val="786958"/>
                </a:solidFill>
              </a:rPr>
              <a:t>年更名为华中师范大学，并由中原大学创始人之一邓小平同志亲笔题写校名。</a:t>
            </a:r>
            <a:r>
              <a:rPr lang="en-US" altLang="zh-CN" dirty="0">
                <a:solidFill>
                  <a:srgbClr val="786958"/>
                </a:solidFill>
              </a:rPr>
              <a:t>1993</a:t>
            </a:r>
            <a:r>
              <a:rPr lang="zh-CN" altLang="en-US" dirty="0">
                <a:solidFill>
                  <a:srgbClr val="786958"/>
                </a:solidFill>
              </a:rPr>
              <a:t>年江泽民同志为学校九十周年校庆题词：“发展师范教育事业，提高民族文化素质”。学校既继承了中国传统文化的精华，又汲取了外来文化的养分，更弘扬了革命文化的传统，形成了“求实创新、立德树人”的校训和“忠诚博雅、朴实刚毅”的大学精神，为国家培养了</a:t>
            </a:r>
            <a:r>
              <a:rPr lang="en-US" altLang="zh-CN" dirty="0">
                <a:solidFill>
                  <a:srgbClr val="786958"/>
                </a:solidFill>
              </a:rPr>
              <a:t>40</a:t>
            </a:r>
            <a:r>
              <a:rPr lang="zh-CN" altLang="en-US" dirty="0">
                <a:solidFill>
                  <a:srgbClr val="786958"/>
                </a:solidFill>
              </a:rPr>
              <a:t>多万优秀人才。</a:t>
            </a:r>
            <a:endParaRPr lang="zh-CN" altLang="en-US" sz="1600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pic>
        <p:nvPicPr>
          <p:cNvPr id="12" name="图片 11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9926320" y="894080"/>
            <a:ext cx="1686560" cy="4470400"/>
          </a:xfrm>
          <a:prstGeom prst="rect">
            <a:avLst/>
          </a:prstGeom>
          <a:solidFill>
            <a:srgbClr val="F5E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23"/>
          <a:stretch>
            <a:fillRect/>
          </a:stretch>
        </p:blipFill>
        <p:spPr>
          <a:xfrm>
            <a:off x="8361680" y="594356"/>
            <a:ext cx="1991360" cy="506984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406304" y="1823724"/>
            <a:ext cx="1538883" cy="2657138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8800" b="1" spc="1200" dirty="0">
                <a:solidFill>
                  <a:srgbClr val="786958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标题</a:t>
            </a:r>
            <a:endParaRPr lang="zh-CN" altLang="en-US" sz="8800" b="1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46813" y="1424940"/>
            <a:ext cx="5750765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86958"/>
                </a:solidFill>
              </a:rPr>
              <a:t>华中师范大学位于九省通衢的湖北省武汉市，坐落在武昌南湖之滨的桂子山上，占地面积</a:t>
            </a:r>
            <a:r>
              <a:rPr lang="en-US" altLang="zh-CN" dirty="0">
                <a:solidFill>
                  <a:srgbClr val="786958"/>
                </a:solidFill>
              </a:rPr>
              <a:t>160</a:t>
            </a:r>
            <a:r>
              <a:rPr lang="zh-CN" altLang="en-US" dirty="0">
                <a:solidFill>
                  <a:srgbClr val="786958"/>
                </a:solidFill>
              </a:rPr>
              <a:t>余万平方米，是教育部直属重点综合性师范大学，国家“</a:t>
            </a:r>
            <a:r>
              <a:rPr lang="en-US" altLang="zh-CN" dirty="0">
                <a:solidFill>
                  <a:srgbClr val="786958"/>
                </a:solidFill>
              </a:rPr>
              <a:t>211</a:t>
            </a:r>
            <a:r>
              <a:rPr lang="zh-CN" altLang="en-US" dirty="0">
                <a:solidFill>
                  <a:srgbClr val="786958"/>
                </a:solidFill>
              </a:rPr>
              <a:t>工程”重点建设大学，国家教师教育“</a:t>
            </a:r>
            <a:r>
              <a:rPr lang="en-US" altLang="zh-CN" dirty="0">
                <a:solidFill>
                  <a:srgbClr val="786958"/>
                </a:solidFill>
              </a:rPr>
              <a:t>985</a:t>
            </a:r>
            <a:r>
              <a:rPr lang="zh-CN" altLang="en-US" dirty="0">
                <a:solidFill>
                  <a:srgbClr val="786958"/>
                </a:solidFill>
              </a:rPr>
              <a:t>优势学科创新平台”建设高校，国家“双一流”建设高校。</a:t>
            </a:r>
            <a:endParaRPr lang="en-US" altLang="zh-CN" dirty="0">
              <a:solidFill>
                <a:srgbClr val="786958"/>
              </a:solidFill>
            </a:endParaRPr>
          </a:p>
          <a:p>
            <a:endParaRPr lang="en-US" altLang="zh-CN" sz="1600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  <a:p>
            <a:r>
              <a:rPr lang="zh-CN" altLang="en-US" dirty="0">
                <a:solidFill>
                  <a:srgbClr val="786958"/>
                </a:solidFill>
              </a:rPr>
              <a:t>学校办学历史悠久。溯源于</a:t>
            </a:r>
            <a:r>
              <a:rPr lang="en-US" altLang="zh-CN" dirty="0">
                <a:solidFill>
                  <a:srgbClr val="786958"/>
                </a:solidFill>
              </a:rPr>
              <a:t>1903</a:t>
            </a:r>
            <a:r>
              <a:rPr lang="zh-CN" altLang="en-US" dirty="0">
                <a:solidFill>
                  <a:srgbClr val="786958"/>
                </a:solidFill>
              </a:rPr>
              <a:t>年创办的文华书院大学部（始于</a:t>
            </a:r>
            <a:r>
              <a:rPr lang="en-US" altLang="zh-CN" dirty="0">
                <a:solidFill>
                  <a:srgbClr val="786958"/>
                </a:solidFill>
              </a:rPr>
              <a:t>1871</a:t>
            </a:r>
            <a:r>
              <a:rPr lang="zh-CN" altLang="en-US" dirty="0">
                <a:solidFill>
                  <a:srgbClr val="786958"/>
                </a:solidFill>
              </a:rPr>
              <a:t>年创办的文华书院，</a:t>
            </a:r>
            <a:r>
              <a:rPr lang="en-US" altLang="zh-CN" dirty="0">
                <a:solidFill>
                  <a:srgbClr val="786958"/>
                </a:solidFill>
              </a:rPr>
              <a:t>1924</a:t>
            </a:r>
            <a:r>
              <a:rPr lang="zh-CN" altLang="en-US" dirty="0">
                <a:solidFill>
                  <a:srgbClr val="786958"/>
                </a:solidFill>
              </a:rPr>
              <a:t>年改名为华中大学）、</a:t>
            </a:r>
            <a:r>
              <a:rPr lang="en-US" altLang="zh-CN" dirty="0">
                <a:solidFill>
                  <a:srgbClr val="786958"/>
                </a:solidFill>
              </a:rPr>
              <a:t>1912</a:t>
            </a:r>
            <a:r>
              <a:rPr lang="zh-CN" altLang="en-US" dirty="0">
                <a:solidFill>
                  <a:srgbClr val="786958"/>
                </a:solidFill>
              </a:rPr>
              <a:t>年创办的中华大学、</a:t>
            </a:r>
            <a:r>
              <a:rPr lang="en-US" altLang="zh-CN" dirty="0">
                <a:solidFill>
                  <a:srgbClr val="786958"/>
                </a:solidFill>
              </a:rPr>
              <a:t>1949</a:t>
            </a:r>
            <a:r>
              <a:rPr lang="zh-CN" altLang="en-US" dirty="0">
                <a:solidFill>
                  <a:srgbClr val="786958"/>
                </a:solidFill>
              </a:rPr>
              <a:t>年创办的中原大学教育学院。</a:t>
            </a:r>
            <a:r>
              <a:rPr lang="en-US" altLang="zh-CN" dirty="0">
                <a:solidFill>
                  <a:srgbClr val="786958"/>
                </a:solidFill>
              </a:rPr>
              <a:t>1951</a:t>
            </a:r>
            <a:r>
              <a:rPr lang="zh-CN" altLang="en-US" dirty="0">
                <a:solidFill>
                  <a:srgbClr val="786958"/>
                </a:solidFill>
              </a:rPr>
              <a:t>年中原大学教育学院与华中大学合并组建成公立华中大学；</a:t>
            </a:r>
            <a:r>
              <a:rPr lang="en-US" altLang="zh-CN" dirty="0">
                <a:solidFill>
                  <a:srgbClr val="786958"/>
                </a:solidFill>
              </a:rPr>
              <a:t>1952</a:t>
            </a:r>
            <a:r>
              <a:rPr lang="zh-CN" altLang="en-US" dirty="0">
                <a:solidFill>
                  <a:srgbClr val="786958"/>
                </a:solidFill>
              </a:rPr>
              <a:t>年中华大学等并入后，改名为华中高等师范学校；</a:t>
            </a:r>
            <a:r>
              <a:rPr lang="en-US" altLang="zh-CN" dirty="0">
                <a:solidFill>
                  <a:srgbClr val="786958"/>
                </a:solidFill>
              </a:rPr>
              <a:t>1953</a:t>
            </a:r>
            <a:r>
              <a:rPr lang="zh-CN" altLang="en-US" dirty="0">
                <a:solidFill>
                  <a:srgbClr val="786958"/>
                </a:solidFill>
              </a:rPr>
              <a:t>年定名为华中师范学院；</a:t>
            </a:r>
            <a:r>
              <a:rPr lang="en-US" altLang="zh-CN" dirty="0">
                <a:solidFill>
                  <a:srgbClr val="786958"/>
                </a:solidFill>
              </a:rPr>
              <a:t>1985</a:t>
            </a:r>
            <a:r>
              <a:rPr lang="zh-CN" altLang="en-US" dirty="0">
                <a:solidFill>
                  <a:srgbClr val="786958"/>
                </a:solidFill>
              </a:rPr>
              <a:t>年更名为华中师范大学，并由中原大学创始人之一邓小平同志亲笔题写校名。</a:t>
            </a:r>
            <a:endParaRPr lang="zh-CN" altLang="en-US" sz="1600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3560" y="6101080"/>
            <a:ext cx="254000" cy="756920"/>
          </a:xfrm>
          <a:prstGeom prst="rect">
            <a:avLst/>
          </a:prstGeom>
          <a:solidFill>
            <a:srgbClr val="DDD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543560" y="5581635"/>
            <a:ext cx="254000" cy="309880"/>
          </a:xfrm>
          <a:prstGeom prst="rect">
            <a:avLst/>
          </a:prstGeom>
          <a:solidFill>
            <a:srgbClr val="F5E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757" y="269553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784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096000" y="0"/>
            <a:ext cx="2428240" cy="6858000"/>
          </a:xfrm>
          <a:prstGeom prst="rect">
            <a:avLst/>
          </a:prstGeom>
          <a:solidFill>
            <a:srgbClr val="E4E1D4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208435" y="4318000"/>
            <a:ext cx="2031325" cy="29260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/>
            <a:r>
              <a:rPr lang="en-US" altLang="zh-CN" sz="12000" b="1" spc="1200" dirty="0">
                <a:solidFill>
                  <a:srgbClr val="E4E1D4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02</a:t>
            </a:r>
            <a:endParaRPr lang="zh-CN" altLang="en-US" sz="12000" b="1" spc="1200" dirty="0">
              <a:solidFill>
                <a:srgbClr val="E4E1D4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4360" y="3487003"/>
            <a:ext cx="4231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spc="300" dirty="0">
                <a:solidFill>
                  <a:srgbClr val="786958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Times New Roman" panose="02020603050405020304" pitchFamily="18" charset="0"/>
              </a:rPr>
              <a:t>CCNU</a:t>
            </a:r>
            <a:endParaRPr lang="zh-CN" altLang="en-US" sz="4800" spc="300" dirty="0">
              <a:solidFill>
                <a:srgbClr val="786958"/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8320" y="4479498"/>
            <a:ext cx="50393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华中师范大学位于九省通衢的湖北省武汉市，坐落在武昌南湖之滨的桂子山上，占地面积</a:t>
            </a:r>
            <a:r>
              <a:rPr lang="en-US" altLang="zh-CN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余万平方米，是教育部直属重点综合性师范大学，国家“</a:t>
            </a:r>
            <a:r>
              <a:rPr lang="en-US" altLang="zh-CN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211</a:t>
            </a:r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工程”重点建设大学，国家教师教育“</a:t>
            </a:r>
            <a:r>
              <a:rPr lang="en-US" altLang="zh-CN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985</a:t>
            </a:r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优势学科创新平台”建设高校，国家“双一流”建设高校。</a:t>
            </a:r>
            <a:endParaRPr lang="zh-CN" altLang="en-US" sz="1600" spc="600" dirty="0">
              <a:solidFill>
                <a:srgbClr val="7869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94360" y="1188720"/>
            <a:ext cx="430887" cy="254909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/>
            <a:r>
              <a:rPr lang="en-US" altLang="zh-CN" sz="1600" spc="1200" dirty="0">
                <a:solidFill>
                  <a:srgbClr val="A0A9A9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Part two</a:t>
            </a:r>
            <a:endParaRPr lang="zh-CN" altLang="en-US" sz="1600" spc="1200" dirty="0">
              <a:solidFill>
                <a:srgbClr val="A0A9A9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pic>
        <p:nvPicPr>
          <p:cNvPr id="10" name="图片 9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757" y="269553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六边形 1"/>
          <p:cNvSpPr/>
          <p:nvPr/>
        </p:nvSpPr>
        <p:spPr>
          <a:xfrm>
            <a:off x="1941923" y="1970201"/>
            <a:ext cx="2375555" cy="2158738"/>
          </a:xfrm>
          <a:prstGeom prst="hexagon">
            <a:avLst/>
          </a:prstGeom>
          <a:solidFill>
            <a:srgbClr val="BBC2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六边形 2"/>
          <p:cNvSpPr/>
          <p:nvPr/>
        </p:nvSpPr>
        <p:spPr>
          <a:xfrm>
            <a:off x="3866562" y="3577471"/>
            <a:ext cx="2375555" cy="2158738"/>
          </a:xfrm>
          <a:prstGeom prst="hexagon">
            <a:avLst/>
          </a:prstGeom>
          <a:solidFill>
            <a:srgbClr val="DDD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六边形 3"/>
          <p:cNvSpPr/>
          <p:nvPr/>
        </p:nvSpPr>
        <p:spPr>
          <a:xfrm>
            <a:off x="5773918" y="1970201"/>
            <a:ext cx="2375555" cy="2158738"/>
          </a:xfrm>
          <a:prstGeom prst="hexagon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7698557" y="3461207"/>
            <a:ext cx="2375555" cy="2158738"/>
          </a:xfrm>
          <a:prstGeom prst="hexagon">
            <a:avLst/>
          </a:prstGeom>
          <a:solidFill>
            <a:srgbClr val="F5E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KSO_Shape"/>
          <p:cNvSpPr/>
          <p:nvPr/>
        </p:nvSpPr>
        <p:spPr bwMode="auto">
          <a:xfrm>
            <a:off x="2560196" y="2694294"/>
            <a:ext cx="1139008" cy="710551"/>
          </a:xfrm>
          <a:custGeom>
            <a:avLst/>
            <a:gdLst>
              <a:gd name="T0" fmla="*/ 1239327 w 6190"/>
              <a:gd name="T1" fmla="*/ 156252 h 4291"/>
              <a:gd name="T2" fmla="*/ 1294415 w 6190"/>
              <a:gd name="T3" fmla="*/ 211617 h 4291"/>
              <a:gd name="T4" fmla="*/ 1294415 w 6190"/>
              <a:gd name="T5" fmla="*/ 1106686 h 4291"/>
              <a:gd name="T6" fmla="*/ 790313 w 6190"/>
              <a:gd name="T7" fmla="*/ 1106686 h 4291"/>
              <a:gd name="T8" fmla="*/ 790313 w 6190"/>
              <a:gd name="T9" fmla="*/ 1144518 h 4291"/>
              <a:gd name="T10" fmla="*/ 830321 w 6190"/>
              <a:gd name="T11" fmla="*/ 1150362 h 4291"/>
              <a:gd name="T12" fmla="*/ 870637 w 6190"/>
              <a:gd name="T13" fmla="*/ 1158052 h 4291"/>
              <a:gd name="T14" fmla="*/ 911261 w 6190"/>
              <a:gd name="T15" fmla="*/ 1166972 h 4291"/>
              <a:gd name="T16" fmla="*/ 951577 w 6190"/>
              <a:gd name="T17" fmla="*/ 1177737 h 4291"/>
              <a:gd name="T18" fmla="*/ 991893 w 6190"/>
              <a:gd name="T19" fmla="*/ 1189733 h 4291"/>
              <a:gd name="T20" fmla="*/ 1032208 w 6190"/>
              <a:gd name="T21" fmla="*/ 1203882 h 4291"/>
              <a:gd name="T22" fmla="*/ 1072524 w 6190"/>
              <a:gd name="T23" fmla="*/ 1219569 h 4291"/>
              <a:gd name="T24" fmla="*/ 1112840 w 6190"/>
              <a:gd name="T25" fmla="*/ 1236793 h 4291"/>
              <a:gd name="T26" fmla="*/ 1112840 w 6190"/>
              <a:gd name="T27" fmla="*/ 1319841 h 4291"/>
              <a:gd name="T28" fmla="*/ 194501 w 6190"/>
              <a:gd name="T29" fmla="*/ 1319841 h 4291"/>
              <a:gd name="T30" fmla="*/ 194501 w 6190"/>
              <a:gd name="T31" fmla="*/ 1236793 h 4291"/>
              <a:gd name="T32" fmla="*/ 214197 w 6190"/>
              <a:gd name="T33" fmla="*/ 1228796 h 4291"/>
              <a:gd name="T34" fmla="*/ 252974 w 6190"/>
              <a:gd name="T35" fmla="*/ 1213725 h 4291"/>
              <a:gd name="T36" fmla="*/ 292059 w 6190"/>
              <a:gd name="T37" fmla="*/ 1199883 h 4291"/>
              <a:gd name="T38" fmla="*/ 330836 w 6190"/>
              <a:gd name="T39" fmla="*/ 1187580 h 4291"/>
              <a:gd name="T40" fmla="*/ 370229 w 6190"/>
              <a:gd name="T41" fmla="*/ 1176507 h 4291"/>
              <a:gd name="T42" fmla="*/ 409313 w 6190"/>
              <a:gd name="T43" fmla="*/ 1166664 h 4291"/>
              <a:gd name="T44" fmla="*/ 448090 w 6190"/>
              <a:gd name="T45" fmla="*/ 1158052 h 4291"/>
              <a:gd name="T46" fmla="*/ 487483 w 6190"/>
              <a:gd name="T47" fmla="*/ 1151285 h 4291"/>
              <a:gd name="T48" fmla="*/ 506872 w 6190"/>
              <a:gd name="T49" fmla="*/ 1106686 h 4291"/>
              <a:gd name="T50" fmla="*/ 0 w 6190"/>
              <a:gd name="T51" fmla="*/ 1106686 h 4291"/>
              <a:gd name="T52" fmla="*/ 0 w 6190"/>
              <a:gd name="T53" fmla="*/ 211617 h 4291"/>
              <a:gd name="T54" fmla="*/ 55088 w 6190"/>
              <a:gd name="T55" fmla="*/ 156252 h 4291"/>
              <a:gd name="T56" fmla="*/ 1365814 w 6190"/>
              <a:gd name="T57" fmla="*/ 1319841 h 4291"/>
              <a:gd name="T58" fmla="*/ 1905000 w 6190"/>
              <a:gd name="T59" fmla="*/ 0 h 4291"/>
              <a:gd name="T60" fmla="*/ 1365814 w 6190"/>
              <a:gd name="T61" fmla="*/ 1319841 h 4291"/>
              <a:gd name="T62" fmla="*/ 1433828 w 6190"/>
              <a:gd name="T63" fmla="*/ 115036 h 4291"/>
              <a:gd name="T64" fmla="*/ 1846527 w 6190"/>
              <a:gd name="T65" fmla="*/ 243299 h 4291"/>
              <a:gd name="T66" fmla="*/ 1433828 w 6190"/>
              <a:gd name="T67" fmla="*/ 115036 h 4291"/>
              <a:gd name="T68" fmla="*/ 1433828 w 6190"/>
              <a:gd name="T69" fmla="*/ 315273 h 4291"/>
              <a:gd name="T70" fmla="*/ 1846527 w 6190"/>
              <a:gd name="T71" fmla="*/ 444151 h 4291"/>
              <a:gd name="T72" fmla="*/ 1433828 w 6190"/>
              <a:gd name="T73" fmla="*/ 315273 h 4291"/>
              <a:gd name="T74" fmla="*/ 1431674 w 6190"/>
              <a:gd name="T75" fmla="*/ 553035 h 4291"/>
              <a:gd name="T76" fmla="*/ 1570163 w 6190"/>
              <a:gd name="T77" fmla="*/ 652385 h 4291"/>
              <a:gd name="T78" fmla="*/ 1431674 w 6190"/>
              <a:gd name="T79" fmla="*/ 553035 h 4291"/>
              <a:gd name="T80" fmla="*/ 1431674 w 6190"/>
              <a:gd name="T81" fmla="*/ 712671 h 4291"/>
              <a:gd name="T82" fmla="*/ 1570163 w 6190"/>
              <a:gd name="T83" fmla="*/ 812021 h 4291"/>
              <a:gd name="T84" fmla="*/ 1431674 w 6190"/>
              <a:gd name="T85" fmla="*/ 712671 h 4291"/>
              <a:gd name="T86" fmla="*/ 1183931 w 6190"/>
              <a:gd name="T87" fmla="*/ 266983 h 4291"/>
              <a:gd name="T88" fmla="*/ 110484 w 6190"/>
              <a:gd name="T89" fmla="*/ 995956 h 4291"/>
              <a:gd name="T90" fmla="*/ 1183931 w 6190"/>
              <a:gd name="T91" fmla="*/ 266983 h 4291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6190" h="4291">
                <a:moveTo>
                  <a:pt x="179" y="508"/>
                </a:moveTo>
                <a:lnTo>
                  <a:pt x="4027" y="508"/>
                </a:lnTo>
                <a:lnTo>
                  <a:pt x="4206" y="508"/>
                </a:lnTo>
                <a:lnTo>
                  <a:pt x="4206" y="688"/>
                </a:lnTo>
                <a:lnTo>
                  <a:pt x="4206" y="3418"/>
                </a:lnTo>
                <a:lnTo>
                  <a:pt x="4206" y="3598"/>
                </a:lnTo>
                <a:lnTo>
                  <a:pt x="4027" y="3598"/>
                </a:lnTo>
                <a:lnTo>
                  <a:pt x="2568" y="3598"/>
                </a:lnTo>
                <a:lnTo>
                  <a:pt x="2568" y="3721"/>
                </a:lnTo>
                <a:lnTo>
                  <a:pt x="2634" y="3731"/>
                </a:lnTo>
                <a:lnTo>
                  <a:pt x="2698" y="3740"/>
                </a:lnTo>
                <a:lnTo>
                  <a:pt x="2764" y="3752"/>
                </a:lnTo>
                <a:lnTo>
                  <a:pt x="2829" y="3765"/>
                </a:lnTo>
                <a:lnTo>
                  <a:pt x="2895" y="3779"/>
                </a:lnTo>
                <a:lnTo>
                  <a:pt x="2961" y="3794"/>
                </a:lnTo>
                <a:lnTo>
                  <a:pt x="3026" y="3811"/>
                </a:lnTo>
                <a:lnTo>
                  <a:pt x="3092" y="3829"/>
                </a:lnTo>
                <a:lnTo>
                  <a:pt x="3157" y="3848"/>
                </a:lnTo>
                <a:lnTo>
                  <a:pt x="3223" y="3868"/>
                </a:lnTo>
                <a:lnTo>
                  <a:pt x="3288" y="3891"/>
                </a:lnTo>
                <a:lnTo>
                  <a:pt x="3354" y="3914"/>
                </a:lnTo>
                <a:lnTo>
                  <a:pt x="3419" y="3938"/>
                </a:lnTo>
                <a:lnTo>
                  <a:pt x="3485" y="3965"/>
                </a:lnTo>
                <a:lnTo>
                  <a:pt x="3550" y="3993"/>
                </a:lnTo>
                <a:lnTo>
                  <a:pt x="3616" y="4021"/>
                </a:lnTo>
                <a:lnTo>
                  <a:pt x="3616" y="4291"/>
                </a:lnTo>
                <a:lnTo>
                  <a:pt x="632" y="4291"/>
                </a:lnTo>
                <a:lnTo>
                  <a:pt x="632" y="4021"/>
                </a:lnTo>
                <a:lnTo>
                  <a:pt x="696" y="3995"/>
                </a:lnTo>
                <a:lnTo>
                  <a:pt x="758" y="3970"/>
                </a:lnTo>
                <a:lnTo>
                  <a:pt x="822" y="3946"/>
                </a:lnTo>
                <a:lnTo>
                  <a:pt x="885" y="3924"/>
                </a:lnTo>
                <a:lnTo>
                  <a:pt x="949" y="3901"/>
                </a:lnTo>
                <a:lnTo>
                  <a:pt x="1013" y="3881"/>
                </a:lnTo>
                <a:lnTo>
                  <a:pt x="1075" y="3861"/>
                </a:lnTo>
                <a:lnTo>
                  <a:pt x="1139" y="3843"/>
                </a:lnTo>
                <a:lnTo>
                  <a:pt x="1203" y="3825"/>
                </a:lnTo>
                <a:lnTo>
                  <a:pt x="1266" y="3809"/>
                </a:lnTo>
                <a:lnTo>
                  <a:pt x="1330" y="3793"/>
                </a:lnTo>
                <a:lnTo>
                  <a:pt x="1394" y="3779"/>
                </a:lnTo>
                <a:lnTo>
                  <a:pt x="1456" y="3765"/>
                </a:lnTo>
                <a:lnTo>
                  <a:pt x="1520" y="3753"/>
                </a:lnTo>
                <a:lnTo>
                  <a:pt x="1584" y="3743"/>
                </a:lnTo>
                <a:lnTo>
                  <a:pt x="1647" y="3733"/>
                </a:lnTo>
                <a:lnTo>
                  <a:pt x="1647" y="3598"/>
                </a:lnTo>
                <a:lnTo>
                  <a:pt x="179" y="3598"/>
                </a:lnTo>
                <a:lnTo>
                  <a:pt x="0" y="3598"/>
                </a:lnTo>
                <a:lnTo>
                  <a:pt x="0" y="3418"/>
                </a:lnTo>
                <a:lnTo>
                  <a:pt x="0" y="688"/>
                </a:lnTo>
                <a:lnTo>
                  <a:pt x="0" y="508"/>
                </a:lnTo>
                <a:lnTo>
                  <a:pt x="179" y="508"/>
                </a:lnTo>
                <a:close/>
                <a:moveTo>
                  <a:pt x="4438" y="4291"/>
                </a:moveTo>
                <a:lnTo>
                  <a:pt x="6190" y="4291"/>
                </a:lnTo>
                <a:lnTo>
                  <a:pt x="6190" y="0"/>
                </a:lnTo>
                <a:lnTo>
                  <a:pt x="4438" y="0"/>
                </a:lnTo>
                <a:lnTo>
                  <a:pt x="4438" y="4291"/>
                </a:lnTo>
                <a:close/>
                <a:moveTo>
                  <a:pt x="4659" y="374"/>
                </a:moveTo>
                <a:lnTo>
                  <a:pt x="6000" y="374"/>
                </a:lnTo>
                <a:lnTo>
                  <a:pt x="6000" y="791"/>
                </a:lnTo>
                <a:lnTo>
                  <a:pt x="4659" y="791"/>
                </a:lnTo>
                <a:lnTo>
                  <a:pt x="4659" y="374"/>
                </a:lnTo>
                <a:close/>
                <a:moveTo>
                  <a:pt x="4659" y="1025"/>
                </a:moveTo>
                <a:lnTo>
                  <a:pt x="6000" y="1025"/>
                </a:lnTo>
                <a:lnTo>
                  <a:pt x="6000" y="1444"/>
                </a:lnTo>
                <a:lnTo>
                  <a:pt x="4659" y="1444"/>
                </a:lnTo>
                <a:lnTo>
                  <a:pt x="4659" y="1025"/>
                </a:lnTo>
                <a:close/>
                <a:moveTo>
                  <a:pt x="4652" y="1798"/>
                </a:moveTo>
                <a:lnTo>
                  <a:pt x="5102" y="1798"/>
                </a:lnTo>
                <a:lnTo>
                  <a:pt x="5102" y="2121"/>
                </a:lnTo>
                <a:lnTo>
                  <a:pt x="4652" y="2121"/>
                </a:lnTo>
                <a:lnTo>
                  <a:pt x="4652" y="1798"/>
                </a:lnTo>
                <a:close/>
                <a:moveTo>
                  <a:pt x="4652" y="2317"/>
                </a:moveTo>
                <a:lnTo>
                  <a:pt x="5102" y="2317"/>
                </a:lnTo>
                <a:lnTo>
                  <a:pt x="5102" y="2640"/>
                </a:lnTo>
                <a:lnTo>
                  <a:pt x="4652" y="2640"/>
                </a:lnTo>
                <a:lnTo>
                  <a:pt x="4652" y="2317"/>
                </a:lnTo>
                <a:close/>
                <a:moveTo>
                  <a:pt x="3847" y="868"/>
                </a:moveTo>
                <a:lnTo>
                  <a:pt x="359" y="868"/>
                </a:lnTo>
                <a:lnTo>
                  <a:pt x="359" y="3238"/>
                </a:lnTo>
                <a:lnTo>
                  <a:pt x="3847" y="3238"/>
                </a:lnTo>
                <a:lnTo>
                  <a:pt x="3847" y="86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KSO_Shape"/>
          <p:cNvSpPr/>
          <p:nvPr/>
        </p:nvSpPr>
        <p:spPr>
          <a:xfrm>
            <a:off x="4560644" y="4244161"/>
            <a:ext cx="987390" cy="825358"/>
          </a:xfrm>
          <a:custGeom>
            <a:avLst/>
            <a:gdLst/>
            <a:ahLst/>
            <a:cxnLst/>
            <a:rect l="l" t="t" r="r" b="b"/>
            <a:pathLst>
              <a:path w="3438144" h="2732506">
                <a:moveTo>
                  <a:pt x="1719072" y="1227183"/>
                </a:moveTo>
                <a:cubicBezTo>
                  <a:pt x="1961590" y="1227183"/>
                  <a:pt x="2158189" y="1423782"/>
                  <a:pt x="2158189" y="1666300"/>
                </a:cubicBezTo>
                <a:cubicBezTo>
                  <a:pt x="2158189" y="1908818"/>
                  <a:pt x="1961590" y="2105417"/>
                  <a:pt x="1719072" y="2105417"/>
                </a:cubicBezTo>
                <a:cubicBezTo>
                  <a:pt x="1476554" y="2105417"/>
                  <a:pt x="1279955" y="1908818"/>
                  <a:pt x="1279955" y="1666300"/>
                </a:cubicBezTo>
                <a:cubicBezTo>
                  <a:pt x="1279955" y="1423782"/>
                  <a:pt x="1476554" y="1227183"/>
                  <a:pt x="1719072" y="1227183"/>
                </a:cubicBezTo>
                <a:close/>
                <a:moveTo>
                  <a:pt x="1719072" y="997872"/>
                </a:moveTo>
                <a:cubicBezTo>
                  <a:pt x="1349909" y="997872"/>
                  <a:pt x="1050644" y="1297137"/>
                  <a:pt x="1050644" y="1666300"/>
                </a:cubicBezTo>
                <a:cubicBezTo>
                  <a:pt x="1050644" y="2035463"/>
                  <a:pt x="1349909" y="2334728"/>
                  <a:pt x="1719072" y="2334728"/>
                </a:cubicBezTo>
                <a:cubicBezTo>
                  <a:pt x="2088235" y="2334728"/>
                  <a:pt x="2387500" y="2035463"/>
                  <a:pt x="2387500" y="1666300"/>
                </a:cubicBezTo>
                <a:cubicBezTo>
                  <a:pt x="2387500" y="1297137"/>
                  <a:pt x="2088235" y="997872"/>
                  <a:pt x="1719072" y="997872"/>
                </a:cubicBezTo>
                <a:close/>
                <a:moveTo>
                  <a:pt x="575044" y="803862"/>
                </a:moveTo>
                <a:cubicBezTo>
                  <a:pt x="495506" y="803862"/>
                  <a:pt x="431028" y="868340"/>
                  <a:pt x="431028" y="947878"/>
                </a:cubicBezTo>
                <a:cubicBezTo>
                  <a:pt x="431028" y="1027416"/>
                  <a:pt x="495506" y="1091894"/>
                  <a:pt x="575044" y="1091894"/>
                </a:cubicBezTo>
                <a:cubicBezTo>
                  <a:pt x="654582" y="1091894"/>
                  <a:pt x="719060" y="1027416"/>
                  <a:pt x="719060" y="947878"/>
                </a:cubicBezTo>
                <a:cubicBezTo>
                  <a:pt x="719060" y="868340"/>
                  <a:pt x="654582" y="803862"/>
                  <a:pt x="575044" y="803862"/>
                </a:cubicBezTo>
                <a:close/>
                <a:moveTo>
                  <a:pt x="1365940" y="0"/>
                </a:moveTo>
                <a:lnTo>
                  <a:pt x="1998164" y="0"/>
                </a:lnTo>
                <a:cubicBezTo>
                  <a:pt x="2213188" y="0"/>
                  <a:pt x="2387500" y="174312"/>
                  <a:pt x="2387500" y="389336"/>
                </a:cubicBezTo>
                <a:lnTo>
                  <a:pt x="2384456" y="419529"/>
                </a:lnTo>
                <a:lnTo>
                  <a:pt x="3040081" y="419529"/>
                </a:lnTo>
                <a:cubicBezTo>
                  <a:pt x="3259925" y="419529"/>
                  <a:pt x="3438144" y="597748"/>
                  <a:pt x="3438144" y="817592"/>
                </a:cubicBezTo>
                <a:lnTo>
                  <a:pt x="3438144" y="2334443"/>
                </a:lnTo>
                <a:cubicBezTo>
                  <a:pt x="3438144" y="2554287"/>
                  <a:pt x="3259925" y="2732506"/>
                  <a:pt x="3040081" y="2732506"/>
                </a:cubicBezTo>
                <a:lnTo>
                  <a:pt x="398063" y="2732506"/>
                </a:lnTo>
                <a:cubicBezTo>
                  <a:pt x="178219" y="2732506"/>
                  <a:pt x="0" y="2554287"/>
                  <a:pt x="0" y="2334443"/>
                </a:cubicBezTo>
                <a:lnTo>
                  <a:pt x="0" y="817592"/>
                </a:lnTo>
                <a:cubicBezTo>
                  <a:pt x="0" y="597748"/>
                  <a:pt x="178219" y="419529"/>
                  <a:pt x="398063" y="419529"/>
                </a:cubicBezTo>
                <a:lnTo>
                  <a:pt x="979648" y="419529"/>
                </a:lnTo>
                <a:cubicBezTo>
                  <a:pt x="976997" y="409663"/>
                  <a:pt x="976604" y="399545"/>
                  <a:pt x="976604" y="389336"/>
                </a:cubicBezTo>
                <a:cubicBezTo>
                  <a:pt x="976604" y="174312"/>
                  <a:pt x="1150916" y="0"/>
                  <a:pt x="1365940" y="0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KSO_Shape"/>
          <p:cNvSpPr/>
          <p:nvPr/>
        </p:nvSpPr>
        <p:spPr bwMode="auto">
          <a:xfrm>
            <a:off x="6444793" y="2594883"/>
            <a:ext cx="1011165" cy="909372"/>
          </a:xfrm>
          <a:custGeom>
            <a:avLst/>
            <a:gdLst>
              <a:gd name="T0" fmla="*/ 2147483646 w 5982"/>
              <a:gd name="T1" fmla="*/ 0 h 5544"/>
              <a:gd name="T2" fmla="*/ 2147483646 w 5982"/>
              <a:gd name="T3" fmla="*/ 2147483646 h 5544"/>
              <a:gd name="T4" fmla="*/ 2147483646 w 5982"/>
              <a:gd name="T5" fmla="*/ 2147483646 h 5544"/>
              <a:gd name="T6" fmla="*/ 2147483646 w 5982"/>
              <a:gd name="T7" fmla="*/ 2147483646 h 5544"/>
              <a:gd name="T8" fmla="*/ 2147483646 w 5982"/>
              <a:gd name="T9" fmla="*/ 2147483646 h 5544"/>
              <a:gd name="T10" fmla="*/ 1840863726 w 5982"/>
              <a:gd name="T11" fmla="*/ 2147483646 h 5544"/>
              <a:gd name="T12" fmla="*/ 904306876 w 5982"/>
              <a:gd name="T13" fmla="*/ 2147483646 h 5544"/>
              <a:gd name="T14" fmla="*/ 290651983 w 5982"/>
              <a:gd name="T15" fmla="*/ 2147483646 h 5544"/>
              <a:gd name="T16" fmla="*/ 0 w 5982"/>
              <a:gd name="T17" fmla="*/ 2147483646 h 5544"/>
              <a:gd name="T18" fmla="*/ 2147483646 w 5982"/>
              <a:gd name="T19" fmla="*/ 2147483646 h 5544"/>
              <a:gd name="T20" fmla="*/ 2147483646 w 5982"/>
              <a:gd name="T21" fmla="*/ 2147483646 h 5544"/>
              <a:gd name="T22" fmla="*/ 2147483646 w 5982"/>
              <a:gd name="T23" fmla="*/ 2147483646 h 5544"/>
              <a:gd name="T24" fmla="*/ 2147483646 w 5982"/>
              <a:gd name="T25" fmla="*/ 2147483646 h 5544"/>
              <a:gd name="T26" fmla="*/ 2147483646 w 5982"/>
              <a:gd name="T27" fmla="*/ 2147483646 h 5544"/>
              <a:gd name="T28" fmla="*/ 2147483646 w 5982"/>
              <a:gd name="T29" fmla="*/ 2147483646 h 5544"/>
              <a:gd name="T30" fmla="*/ 2147483646 w 5982"/>
              <a:gd name="T31" fmla="*/ 2147483646 h 5544"/>
              <a:gd name="T32" fmla="*/ 2147483646 w 5982"/>
              <a:gd name="T33" fmla="*/ 2147483646 h 5544"/>
              <a:gd name="T34" fmla="*/ 2147483646 w 5982"/>
              <a:gd name="T35" fmla="*/ 2147483646 h 5544"/>
              <a:gd name="T36" fmla="*/ 2147483646 w 5982"/>
              <a:gd name="T37" fmla="*/ 2147483646 h 5544"/>
              <a:gd name="T38" fmla="*/ 2147483646 w 5982"/>
              <a:gd name="T39" fmla="*/ 2147483646 h 5544"/>
              <a:gd name="T40" fmla="*/ 2147483646 w 5982"/>
              <a:gd name="T41" fmla="*/ 2147483646 h 5544"/>
              <a:gd name="T42" fmla="*/ 2147483646 w 5982"/>
              <a:gd name="T43" fmla="*/ 2147483646 h 5544"/>
              <a:gd name="T44" fmla="*/ 2147483646 w 5982"/>
              <a:gd name="T45" fmla="*/ 2147483646 h 5544"/>
              <a:gd name="T46" fmla="*/ 2147483646 w 5982"/>
              <a:gd name="T47" fmla="*/ 2147483646 h 5544"/>
              <a:gd name="T48" fmla="*/ 2147483646 w 5982"/>
              <a:gd name="T49" fmla="*/ 2147483646 h 5544"/>
              <a:gd name="T50" fmla="*/ 2147483646 w 5982"/>
              <a:gd name="T51" fmla="*/ 2147483646 h 5544"/>
              <a:gd name="T52" fmla="*/ 2147483646 w 5982"/>
              <a:gd name="T53" fmla="*/ 2147483646 h 5544"/>
              <a:gd name="T54" fmla="*/ 2147483646 w 5982"/>
              <a:gd name="T55" fmla="*/ 2147483646 h 5544"/>
              <a:gd name="T56" fmla="*/ 2147483646 w 5982"/>
              <a:gd name="T57" fmla="*/ 2147483646 h 5544"/>
              <a:gd name="T58" fmla="*/ 2147483646 w 5982"/>
              <a:gd name="T59" fmla="*/ 2147483646 h 5544"/>
              <a:gd name="T60" fmla="*/ 2147483646 w 5982"/>
              <a:gd name="T61" fmla="*/ 2147483646 h 5544"/>
              <a:gd name="T62" fmla="*/ 2147483646 w 5982"/>
              <a:gd name="T63" fmla="*/ 2147483646 h 5544"/>
              <a:gd name="T64" fmla="*/ 2147483646 w 5982"/>
              <a:gd name="T65" fmla="*/ 2147483646 h 5544"/>
              <a:gd name="T66" fmla="*/ 2147483646 w 5982"/>
              <a:gd name="T67" fmla="*/ 2147483646 h 5544"/>
              <a:gd name="T68" fmla="*/ 2147483646 w 5982"/>
              <a:gd name="T69" fmla="*/ 2147483646 h 5544"/>
              <a:gd name="T70" fmla="*/ 2147483646 w 5982"/>
              <a:gd name="T71" fmla="*/ 2147483646 h 5544"/>
              <a:gd name="T72" fmla="*/ 2147483646 w 5982"/>
              <a:gd name="T73" fmla="*/ 2147483646 h 5544"/>
              <a:gd name="T74" fmla="*/ 2147483646 w 5982"/>
              <a:gd name="T75" fmla="*/ 2147483646 h 5544"/>
              <a:gd name="T76" fmla="*/ 2147483646 w 5982"/>
              <a:gd name="T77" fmla="*/ 2147483646 h 5544"/>
              <a:gd name="T78" fmla="*/ 2147483646 w 5982"/>
              <a:gd name="T79" fmla="*/ 2147483646 h 5544"/>
              <a:gd name="T80" fmla="*/ 2147483646 w 5982"/>
              <a:gd name="T81" fmla="*/ 2147483646 h 5544"/>
              <a:gd name="T82" fmla="*/ 2147483646 w 5982"/>
              <a:gd name="T83" fmla="*/ 2147483646 h 5544"/>
              <a:gd name="T84" fmla="*/ 2147483646 w 5982"/>
              <a:gd name="T85" fmla="*/ 2147483646 h 5544"/>
              <a:gd name="T86" fmla="*/ 2147483646 w 5982"/>
              <a:gd name="T87" fmla="*/ 2147483646 h 5544"/>
              <a:gd name="T88" fmla="*/ 2147483646 w 5982"/>
              <a:gd name="T89" fmla="*/ 2147483646 h 5544"/>
              <a:gd name="T90" fmla="*/ 2147483646 w 5982"/>
              <a:gd name="T91" fmla="*/ 2147483646 h 5544"/>
              <a:gd name="T92" fmla="*/ 2147483646 w 5982"/>
              <a:gd name="T93" fmla="*/ 2147483646 h 5544"/>
              <a:gd name="T94" fmla="*/ 2147483646 w 5982"/>
              <a:gd name="T95" fmla="*/ 2147483646 h 5544"/>
              <a:gd name="T96" fmla="*/ 2147483646 w 5982"/>
              <a:gd name="T97" fmla="*/ 2147483646 h 5544"/>
              <a:gd name="T98" fmla="*/ 2147483646 w 5982"/>
              <a:gd name="T99" fmla="*/ 2147483646 h 5544"/>
              <a:gd name="T100" fmla="*/ 2147483646 w 5982"/>
              <a:gd name="T101" fmla="*/ 2147483646 h 5544"/>
              <a:gd name="T102" fmla="*/ 2147483646 w 5982"/>
              <a:gd name="T103" fmla="*/ 2147483646 h 5544"/>
              <a:gd name="T104" fmla="*/ 2147483646 w 5982"/>
              <a:gd name="T105" fmla="*/ 2147483646 h 5544"/>
              <a:gd name="T106" fmla="*/ 2147483646 w 5982"/>
              <a:gd name="T107" fmla="*/ 2147483646 h 5544"/>
              <a:gd name="T108" fmla="*/ 2147483646 w 5982"/>
              <a:gd name="T109" fmla="*/ 2147483646 h 5544"/>
              <a:gd name="T110" fmla="*/ 2147483646 w 5982"/>
              <a:gd name="T111" fmla="*/ 2147483646 h 5544"/>
              <a:gd name="T112" fmla="*/ 2147483646 w 5982"/>
              <a:gd name="T113" fmla="*/ 2147483646 h 5544"/>
              <a:gd name="T114" fmla="*/ 2147483646 w 5982"/>
              <a:gd name="T115" fmla="*/ 2147483646 h 5544"/>
              <a:gd name="T116" fmla="*/ 2147483646 w 5982"/>
              <a:gd name="T117" fmla="*/ 2147483646 h 5544"/>
              <a:gd name="T118" fmla="*/ 2147483646 w 5982"/>
              <a:gd name="T119" fmla="*/ 2147483646 h 5544"/>
              <a:gd name="T120" fmla="*/ 2147483646 w 5982"/>
              <a:gd name="T121" fmla="*/ 2147483646 h 5544"/>
              <a:gd name="T122" fmla="*/ 2147483646 w 5982"/>
              <a:gd name="T123" fmla="*/ 2147483646 h 5544"/>
              <a:gd name="T124" fmla="*/ 2147483646 w 5982"/>
              <a:gd name="T125" fmla="*/ 2147483646 h 554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5982" h="5544">
                <a:moveTo>
                  <a:pt x="5691" y="1008"/>
                </a:moveTo>
                <a:lnTo>
                  <a:pt x="4765" y="1008"/>
                </a:lnTo>
                <a:lnTo>
                  <a:pt x="4765" y="0"/>
                </a:lnTo>
                <a:lnTo>
                  <a:pt x="1217" y="0"/>
                </a:lnTo>
                <a:lnTo>
                  <a:pt x="1217" y="1008"/>
                </a:lnTo>
                <a:lnTo>
                  <a:pt x="291" y="1008"/>
                </a:lnTo>
                <a:lnTo>
                  <a:pt x="275" y="1008"/>
                </a:lnTo>
                <a:lnTo>
                  <a:pt x="261" y="1009"/>
                </a:lnTo>
                <a:lnTo>
                  <a:pt x="246" y="1012"/>
                </a:lnTo>
                <a:lnTo>
                  <a:pt x="232" y="1014"/>
                </a:lnTo>
                <a:lnTo>
                  <a:pt x="217" y="1017"/>
                </a:lnTo>
                <a:lnTo>
                  <a:pt x="204" y="1021"/>
                </a:lnTo>
                <a:lnTo>
                  <a:pt x="190" y="1026"/>
                </a:lnTo>
                <a:lnTo>
                  <a:pt x="177" y="1031"/>
                </a:lnTo>
                <a:lnTo>
                  <a:pt x="164" y="1037"/>
                </a:lnTo>
                <a:lnTo>
                  <a:pt x="151" y="1043"/>
                </a:lnTo>
                <a:lnTo>
                  <a:pt x="139" y="1051"/>
                </a:lnTo>
                <a:lnTo>
                  <a:pt x="128" y="1057"/>
                </a:lnTo>
                <a:lnTo>
                  <a:pt x="116" y="1066"/>
                </a:lnTo>
                <a:lnTo>
                  <a:pt x="106" y="1074"/>
                </a:lnTo>
                <a:lnTo>
                  <a:pt x="84" y="1093"/>
                </a:lnTo>
                <a:lnTo>
                  <a:pt x="65" y="1114"/>
                </a:lnTo>
                <a:lnTo>
                  <a:pt x="57" y="1125"/>
                </a:lnTo>
                <a:lnTo>
                  <a:pt x="49" y="1137"/>
                </a:lnTo>
                <a:lnTo>
                  <a:pt x="41" y="1148"/>
                </a:lnTo>
                <a:lnTo>
                  <a:pt x="34" y="1160"/>
                </a:lnTo>
                <a:lnTo>
                  <a:pt x="28" y="1173"/>
                </a:lnTo>
                <a:lnTo>
                  <a:pt x="22" y="1186"/>
                </a:lnTo>
                <a:lnTo>
                  <a:pt x="16" y="1199"/>
                </a:lnTo>
                <a:lnTo>
                  <a:pt x="12" y="1212"/>
                </a:lnTo>
                <a:lnTo>
                  <a:pt x="9" y="1227"/>
                </a:lnTo>
                <a:lnTo>
                  <a:pt x="5" y="1240"/>
                </a:lnTo>
                <a:lnTo>
                  <a:pt x="3" y="1255"/>
                </a:lnTo>
                <a:lnTo>
                  <a:pt x="1" y="1269"/>
                </a:lnTo>
                <a:lnTo>
                  <a:pt x="0" y="1284"/>
                </a:lnTo>
                <a:lnTo>
                  <a:pt x="0" y="1299"/>
                </a:lnTo>
                <a:lnTo>
                  <a:pt x="0" y="3772"/>
                </a:lnTo>
                <a:lnTo>
                  <a:pt x="1217" y="3772"/>
                </a:lnTo>
                <a:lnTo>
                  <a:pt x="1217" y="4194"/>
                </a:lnTo>
                <a:lnTo>
                  <a:pt x="2567" y="5544"/>
                </a:lnTo>
                <a:lnTo>
                  <a:pt x="4765" y="5544"/>
                </a:lnTo>
                <a:lnTo>
                  <a:pt x="4765" y="3787"/>
                </a:lnTo>
                <a:lnTo>
                  <a:pt x="5982" y="3787"/>
                </a:lnTo>
                <a:lnTo>
                  <a:pt x="5982" y="1299"/>
                </a:lnTo>
                <a:lnTo>
                  <a:pt x="5982" y="1284"/>
                </a:lnTo>
                <a:lnTo>
                  <a:pt x="5981" y="1269"/>
                </a:lnTo>
                <a:lnTo>
                  <a:pt x="5979" y="1255"/>
                </a:lnTo>
                <a:lnTo>
                  <a:pt x="5976" y="1240"/>
                </a:lnTo>
                <a:lnTo>
                  <a:pt x="5973" y="1227"/>
                </a:lnTo>
                <a:lnTo>
                  <a:pt x="5969" y="1212"/>
                </a:lnTo>
                <a:lnTo>
                  <a:pt x="5964" y="1199"/>
                </a:lnTo>
                <a:lnTo>
                  <a:pt x="5959" y="1186"/>
                </a:lnTo>
                <a:lnTo>
                  <a:pt x="5953" y="1173"/>
                </a:lnTo>
                <a:lnTo>
                  <a:pt x="5946" y="1160"/>
                </a:lnTo>
                <a:lnTo>
                  <a:pt x="5940" y="1148"/>
                </a:lnTo>
                <a:lnTo>
                  <a:pt x="5932" y="1137"/>
                </a:lnTo>
                <a:lnTo>
                  <a:pt x="5924" y="1125"/>
                </a:lnTo>
                <a:lnTo>
                  <a:pt x="5915" y="1114"/>
                </a:lnTo>
                <a:lnTo>
                  <a:pt x="5896" y="1093"/>
                </a:lnTo>
                <a:lnTo>
                  <a:pt x="5876" y="1074"/>
                </a:lnTo>
                <a:lnTo>
                  <a:pt x="5865" y="1066"/>
                </a:lnTo>
                <a:lnTo>
                  <a:pt x="5854" y="1057"/>
                </a:lnTo>
                <a:lnTo>
                  <a:pt x="5841" y="1051"/>
                </a:lnTo>
                <a:lnTo>
                  <a:pt x="5829" y="1043"/>
                </a:lnTo>
                <a:lnTo>
                  <a:pt x="5817" y="1037"/>
                </a:lnTo>
                <a:lnTo>
                  <a:pt x="5804" y="1031"/>
                </a:lnTo>
                <a:lnTo>
                  <a:pt x="5791" y="1026"/>
                </a:lnTo>
                <a:lnTo>
                  <a:pt x="5777" y="1021"/>
                </a:lnTo>
                <a:lnTo>
                  <a:pt x="5763" y="1017"/>
                </a:lnTo>
                <a:lnTo>
                  <a:pt x="5749" y="1014"/>
                </a:lnTo>
                <a:lnTo>
                  <a:pt x="5735" y="1012"/>
                </a:lnTo>
                <a:lnTo>
                  <a:pt x="5720" y="1009"/>
                </a:lnTo>
                <a:lnTo>
                  <a:pt x="5705" y="1008"/>
                </a:lnTo>
                <a:lnTo>
                  <a:pt x="5691" y="1008"/>
                </a:lnTo>
                <a:close/>
                <a:moveTo>
                  <a:pt x="1559" y="342"/>
                </a:moveTo>
                <a:lnTo>
                  <a:pt x="4423" y="342"/>
                </a:lnTo>
                <a:lnTo>
                  <a:pt x="4423" y="1008"/>
                </a:lnTo>
                <a:lnTo>
                  <a:pt x="1559" y="1008"/>
                </a:lnTo>
                <a:lnTo>
                  <a:pt x="1559" y="342"/>
                </a:lnTo>
                <a:close/>
                <a:moveTo>
                  <a:pt x="5104" y="3310"/>
                </a:moveTo>
                <a:lnTo>
                  <a:pt x="4765" y="3310"/>
                </a:lnTo>
                <a:lnTo>
                  <a:pt x="4765" y="2632"/>
                </a:lnTo>
                <a:lnTo>
                  <a:pt x="4423" y="2632"/>
                </a:lnTo>
                <a:lnTo>
                  <a:pt x="4423" y="5202"/>
                </a:lnTo>
                <a:lnTo>
                  <a:pt x="3016" y="5202"/>
                </a:lnTo>
                <a:lnTo>
                  <a:pt x="2992" y="5201"/>
                </a:lnTo>
                <a:lnTo>
                  <a:pt x="2970" y="5198"/>
                </a:lnTo>
                <a:lnTo>
                  <a:pt x="2949" y="5194"/>
                </a:lnTo>
                <a:lnTo>
                  <a:pt x="2929" y="5188"/>
                </a:lnTo>
                <a:lnTo>
                  <a:pt x="2910" y="5181"/>
                </a:lnTo>
                <a:lnTo>
                  <a:pt x="2892" y="5172"/>
                </a:lnTo>
                <a:lnTo>
                  <a:pt x="2874" y="5162"/>
                </a:lnTo>
                <a:lnTo>
                  <a:pt x="2859" y="5150"/>
                </a:lnTo>
                <a:lnTo>
                  <a:pt x="2843" y="5136"/>
                </a:lnTo>
                <a:lnTo>
                  <a:pt x="2829" y="5123"/>
                </a:lnTo>
                <a:lnTo>
                  <a:pt x="2815" y="5107"/>
                </a:lnTo>
                <a:lnTo>
                  <a:pt x="2803" y="5090"/>
                </a:lnTo>
                <a:lnTo>
                  <a:pt x="2791" y="5073"/>
                </a:lnTo>
                <a:lnTo>
                  <a:pt x="2779" y="5054"/>
                </a:lnTo>
                <a:lnTo>
                  <a:pt x="2769" y="5034"/>
                </a:lnTo>
                <a:lnTo>
                  <a:pt x="2759" y="5012"/>
                </a:lnTo>
                <a:lnTo>
                  <a:pt x="2752" y="4991"/>
                </a:lnTo>
                <a:lnTo>
                  <a:pt x="2743" y="4969"/>
                </a:lnTo>
                <a:lnTo>
                  <a:pt x="2736" y="4945"/>
                </a:lnTo>
                <a:lnTo>
                  <a:pt x="2729" y="4922"/>
                </a:lnTo>
                <a:lnTo>
                  <a:pt x="2723" y="4896"/>
                </a:lnTo>
                <a:lnTo>
                  <a:pt x="2718" y="4872"/>
                </a:lnTo>
                <a:lnTo>
                  <a:pt x="2709" y="4819"/>
                </a:lnTo>
                <a:lnTo>
                  <a:pt x="2701" y="4766"/>
                </a:lnTo>
                <a:lnTo>
                  <a:pt x="2697" y="4710"/>
                </a:lnTo>
                <a:lnTo>
                  <a:pt x="2695" y="4654"/>
                </a:lnTo>
                <a:lnTo>
                  <a:pt x="2694" y="4598"/>
                </a:lnTo>
                <a:lnTo>
                  <a:pt x="2694" y="4542"/>
                </a:lnTo>
                <a:lnTo>
                  <a:pt x="2695" y="4485"/>
                </a:lnTo>
                <a:lnTo>
                  <a:pt x="2698" y="4430"/>
                </a:lnTo>
                <a:lnTo>
                  <a:pt x="2701" y="4377"/>
                </a:lnTo>
                <a:lnTo>
                  <a:pt x="2706" y="4324"/>
                </a:lnTo>
                <a:lnTo>
                  <a:pt x="2710" y="4274"/>
                </a:lnTo>
                <a:lnTo>
                  <a:pt x="2721" y="4183"/>
                </a:lnTo>
                <a:lnTo>
                  <a:pt x="2733" y="4106"/>
                </a:lnTo>
                <a:lnTo>
                  <a:pt x="2743" y="4047"/>
                </a:lnTo>
                <a:lnTo>
                  <a:pt x="2752" y="3994"/>
                </a:lnTo>
                <a:lnTo>
                  <a:pt x="2701" y="4005"/>
                </a:lnTo>
                <a:lnTo>
                  <a:pt x="2643" y="4018"/>
                </a:lnTo>
                <a:lnTo>
                  <a:pt x="2567" y="4031"/>
                </a:lnTo>
                <a:lnTo>
                  <a:pt x="2478" y="4044"/>
                </a:lnTo>
                <a:lnTo>
                  <a:pt x="2429" y="4051"/>
                </a:lnTo>
                <a:lnTo>
                  <a:pt x="2379" y="4057"/>
                </a:lnTo>
                <a:lnTo>
                  <a:pt x="2325" y="4061"/>
                </a:lnTo>
                <a:lnTo>
                  <a:pt x="2272" y="4065"/>
                </a:lnTo>
                <a:lnTo>
                  <a:pt x="2217" y="4069"/>
                </a:lnTo>
                <a:lnTo>
                  <a:pt x="2161" y="4070"/>
                </a:lnTo>
                <a:lnTo>
                  <a:pt x="2106" y="4070"/>
                </a:lnTo>
                <a:lnTo>
                  <a:pt x="2051" y="4068"/>
                </a:lnTo>
                <a:lnTo>
                  <a:pt x="1996" y="4064"/>
                </a:lnTo>
                <a:lnTo>
                  <a:pt x="1943" y="4058"/>
                </a:lnTo>
                <a:lnTo>
                  <a:pt x="1917" y="4054"/>
                </a:lnTo>
                <a:lnTo>
                  <a:pt x="1891" y="4050"/>
                </a:lnTo>
                <a:lnTo>
                  <a:pt x="1867" y="4044"/>
                </a:lnTo>
                <a:lnTo>
                  <a:pt x="1842" y="4039"/>
                </a:lnTo>
                <a:lnTo>
                  <a:pt x="1819" y="4032"/>
                </a:lnTo>
                <a:lnTo>
                  <a:pt x="1796" y="4025"/>
                </a:lnTo>
                <a:lnTo>
                  <a:pt x="1773" y="4016"/>
                </a:lnTo>
                <a:lnTo>
                  <a:pt x="1752" y="4007"/>
                </a:lnTo>
                <a:lnTo>
                  <a:pt x="1731" y="3999"/>
                </a:lnTo>
                <a:lnTo>
                  <a:pt x="1712" y="3987"/>
                </a:lnTo>
                <a:lnTo>
                  <a:pt x="1693" y="3976"/>
                </a:lnTo>
                <a:lnTo>
                  <a:pt x="1675" y="3964"/>
                </a:lnTo>
                <a:lnTo>
                  <a:pt x="1658" y="3952"/>
                </a:lnTo>
                <a:lnTo>
                  <a:pt x="1643" y="3937"/>
                </a:lnTo>
                <a:lnTo>
                  <a:pt x="1628" y="3923"/>
                </a:lnTo>
                <a:lnTo>
                  <a:pt x="1615" y="3906"/>
                </a:lnTo>
                <a:lnTo>
                  <a:pt x="1603" y="3889"/>
                </a:lnTo>
                <a:lnTo>
                  <a:pt x="1593" y="3871"/>
                </a:lnTo>
                <a:lnTo>
                  <a:pt x="1583" y="3852"/>
                </a:lnTo>
                <a:lnTo>
                  <a:pt x="1575" y="3832"/>
                </a:lnTo>
                <a:lnTo>
                  <a:pt x="1569" y="3811"/>
                </a:lnTo>
                <a:lnTo>
                  <a:pt x="1564" y="3789"/>
                </a:lnTo>
                <a:lnTo>
                  <a:pt x="1561" y="3765"/>
                </a:lnTo>
                <a:lnTo>
                  <a:pt x="1559" y="3741"/>
                </a:lnTo>
                <a:lnTo>
                  <a:pt x="1559" y="2632"/>
                </a:lnTo>
                <a:lnTo>
                  <a:pt x="1217" y="2632"/>
                </a:lnTo>
                <a:lnTo>
                  <a:pt x="1217" y="3296"/>
                </a:lnTo>
                <a:lnTo>
                  <a:pt x="876" y="3296"/>
                </a:lnTo>
                <a:lnTo>
                  <a:pt x="876" y="2141"/>
                </a:lnTo>
                <a:lnTo>
                  <a:pt x="5104" y="2141"/>
                </a:lnTo>
                <a:lnTo>
                  <a:pt x="5104" y="3310"/>
                </a:lnTo>
                <a:close/>
                <a:moveTo>
                  <a:pt x="5350" y="1722"/>
                </a:moveTo>
                <a:lnTo>
                  <a:pt x="5350" y="1722"/>
                </a:lnTo>
                <a:lnTo>
                  <a:pt x="5325" y="1721"/>
                </a:lnTo>
                <a:lnTo>
                  <a:pt x="5303" y="1718"/>
                </a:lnTo>
                <a:lnTo>
                  <a:pt x="5280" y="1712"/>
                </a:lnTo>
                <a:lnTo>
                  <a:pt x="5258" y="1704"/>
                </a:lnTo>
                <a:lnTo>
                  <a:pt x="5238" y="1694"/>
                </a:lnTo>
                <a:lnTo>
                  <a:pt x="5219" y="1682"/>
                </a:lnTo>
                <a:lnTo>
                  <a:pt x="5201" y="1669"/>
                </a:lnTo>
                <a:lnTo>
                  <a:pt x="5184" y="1654"/>
                </a:lnTo>
                <a:lnTo>
                  <a:pt x="5169" y="1637"/>
                </a:lnTo>
                <a:lnTo>
                  <a:pt x="5155" y="1619"/>
                </a:lnTo>
                <a:lnTo>
                  <a:pt x="5144" y="1601"/>
                </a:lnTo>
                <a:lnTo>
                  <a:pt x="5134" y="1579"/>
                </a:lnTo>
                <a:lnTo>
                  <a:pt x="5126" y="1558"/>
                </a:lnTo>
                <a:lnTo>
                  <a:pt x="5121" y="1536"/>
                </a:lnTo>
                <a:lnTo>
                  <a:pt x="5117" y="1512"/>
                </a:lnTo>
                <a:lnTo>
                  <a:pt x="5116" y="1489"/>
                </a:lnTo>
                <a:lnTo>
                  <a:pt x="5117" y="1466"/>
                </a:lnTo>
                <a:lnTo>
                  <a:pt x="5121" y="1442"/>
                </a:lnTo>
                <a:lnTo>
                  <a:pt x="5126" y="1420"/>
                </a:lnTo>
                <a:lnTo>
                  <a:pt x="5134" y="1399"/>
                </a:lnTo>
                <a:lnTo>
                  <a:pt x="5144" y="1379"/>
                </a:lnTo>
                <a:lnTo>
                  <a:pt x="5155" y="1359"/>
                </a:lnTo>
                <a:lnTo>
                  <a:pt x="5169" y="1341"/>
                </a:lnTo>
                <a:lnTo>
                  <a:pt x="5184" y="1324"/>
                </a:lnTo>
                <a:lnTo>
                  <a:pt x="5201" y="1309"/>
                </a:lnTo>
                <a:lnTo>
                  <a:pt x="5219" y="1296"/>
                </a:lnTo>
                <a:lnTo>
                  <a:pt x="5238" y="1284"/>
                </a:lnTo>
                <a:lnTo>
                  <a:pt x="5258" y="1275"/>
                </a:lnTo>
                <a:lnTo>
                  <a:pt x="5280" y="1267"/>
                </a:lnTo>
                <a:lnTo>
                  <a:pt x="5303" y="1261"/>
                </a:lnTo>
                <a:lnTo>
                  <a:pt x="5325" y="1257"/>
                </a:lnTo>
                <a:lnTo>
                  <a:pt x="5350" y="1256"/>
                </a:lnTo>
                <a:lnTo>
                  <a:pt x="5373" y="1257"/>
                </a:lnTo>
                <a:lnTo>
                  <a:pt x="5396" y="1261"/>
                </a:lnTo>
                <a:lnTo>
                  <a:pt x="5419" y="1267"/>
                </a:lnTo>
                <a:lnTo>
                  <a:pt x="5440" y="1275"/>
                </a:lnTo>
                <a:lnTo>
                  <a:pt x="5460" y="1284"/>
                </a:lnTo>
                <a:lnTo>
                  <a:pt x="5479" y="1296"/>
                </a:lnTo>
                <a:lnTo>
                  <a:pt x="5497" y="1309"/>
                </a:lnTo>
                <a:lnTo>
                  <a:pt x="5513" y="1324"/>
                </a:lnTo>
                <a:lnTo>
                  <a:pt x="5529" y="1341"/>
                </a:lnTo>
                <a:lnTo>
                  <a:pt x="5542" y="1359"/>
                </a:lnTo>
                <a:lnTo>
                  <a:pt x="5554" y="1379"/>
                </a:lnTo>
                <a:lnTo>
                  <a:pt x="5564" y="1399"/>
                </a:lnTo>
                <a:lnTo>
                  <a:pt x="5571" y="1420"/>
                </a:lnTo>
                <a:lnTo>
                  <a:pt x="5577" y="1442"/>
                </a:lnTo>
                <a:lnTo>
                  <a:pt x="5580" y="1466"/>
                </a:lnTo>
                <a:lnTo>
                  <a:pt x="5582" y="1489"/>
                </a:lnTo>
                <a:lnTo>
                  <a:pt x="5580" y="1512"/>
                </a:lnTo>
                <a:lnTo>
                  <a:pt x="5577" y="1536"/>
                </a:lnTo>
                <a:lnTo>
                  <a:pt x="5571" y="1558"/>
                </a:lnTo>
                <a:lnTo>
                  <a:pt x="5564" y="1579"/>
                </a:lnTo>
                <a:lnTo>
                  <a:pt x="5554" y="1601"/>
                </a:lnTo>
                <a:lnTo>
                  <a:pt x="5542" y="1619"/>
                </a:lnTo>
                <a:lnTo>
                  <a:pt x="5529" y="1637"/>
                </a:lnTo>
                <a:lnTo>
                  <a:pt x="5513" y="1654"/>
                </a:lnTo>
                <a:lnTo>
                  <a:pt x="5497" y="1669"/>
                </a:lnTo>
                <a:lnTo>
                  <a:pt x="5479" y="1682"/>
                </a:lnTo>
                <a:lnTo>
                  <a:pt x="5460" y="1694"/>
                </a:lnTo>
                <a:lnTo>
                  <a:pt x="5440" y="1704"/>
                </a:lnTo>
                <a:lnTo>
                  <a:pt x="5419" y="1712"/>
                </a:lnTo>
                <a:lnTo>
                  <a:pt x="5396" y="1718"/>
                </a:lnTo>
                <a:lnTo>
                  <a:pt x="5373" y="1721"/>
                </a:lnTo>
                <a:lnTo>
                  <a:pt x="5350" y="1722"/>
                </a:lnTo>
                <a:close/>
                <a:moveTo>
                  <a:pt x="4016" y="2679"/>
                </a:moveTo>
                <a:lnTo>
                  <a:pt x="2045" y="2679"/>
                </a:lnTo>
                <a:lnTo>
                  <a:pt x="2045" y="3023"/>
                </a:lnTo>
                <a:lnTo>
                  <a:pt x="4016" y="3023"/>
                </a:lnTo>
                <a:lnTo>
                  <a:pt x="4016" y="2679"/>
                </a:lnTo>
                <a:close/>
                <a:moveTo>
                  <a:pt x="2045" y="3695"/>
                </a:moveTo>
                <a:lnTo>
                  <a:pt x="4016" y="3695"/>
                </a:lnTo>
                <a:lnTo>
                  <a:pt x="4016" y="3352"/>
                </a:lnTo>
                <a:lnTo>
                  <a:pt x="2045" y="3352"/>
                </a:lnTo>
                <a:lnTo>
                  <a:pt x="2045" y="36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KSO_Shape"/>
          <p:cNvSpPr/>
          <p:nvPr/>
        </p:nvSpPr>
        <p:spPr bwMode="auto">
          <a:xfrm>
            <a:off x="8333213" y="4101613"/>
            <a:ext cx="1106242" cy="877926"/>
          </a:xfrm>
          <a:custGeom>
            <a:avLst/>
            <a:gdLst>
              <a:gd name="T0" fmla="*/ 134077 w 5868"/>
              <a:gd name="T1" fmla="*/ 590892 h 4208"/>
              <a:gd name="T2" fmla="*/ 192837 w 5868"/>
              <a:gd name="T3" fmla="*/ 596084 h 4208"/>
              <a:gd name="T4" fmla="*/ 512935 w 5868"/>
              <a:gd name="T5" fmla="*/ 497764 h 4208"/>
              <a:gd name="T6" fmla="*/ 530465 w 5868"/>
              <a:gd name="T7" fmla="*/ 456230 h 4208"/>
              <a:gd name="T8" fmla="*/ 704473 w 5868"/>
              <a:gd name="T9" fmla="*/ 239797 h 4208"/>
              <a:gd name="T10" fmla="*/ 980744 w 5868"/>
              <a:gd name="T11" fmla="*/ 212215 h 4208"/>
              <a:gd name="T12" fmla="*/ 1253119 w 5868"/>
              <a:gd name="T13" fmla="*/ 253750 h 4208"/>
              <a:gd name="T14" fmla="*/ 1374859 w 5868"/>
              <a:gd name="T15" fmla="*/ 461746 h 4208"/>
              <a:gd name="T16" fmla="*/ 1400831 w 5868"/>
              <a:gd name="T17" fmla="*/ 505228 h 4208"/>
              <a:gd name="T18" fmla="*/ 1725798 w 5868"/>
              <a:gd name="T19" fmla="*/ 598031 h 4208"/>
              <a:gd name="T20" fmla="*/ 1779363 w 5868"/>
              <a:gd name="T21" fmla="*/ 585052 h 4208"/>
              <a:gd name="T22" fmla="*/ 1901104 w 5868"/>
              <a:gd name="T23" fmla="*/ 336494 h 4208"/>
              <a:gd name="T24" fmla="*/ 1897533 w 5868"/>
              <a:gd name="T25" fmla="*/ 289443 h 4208"/>
              <a:gd name="T26" fmla="*/ 1777740 w 5868"/>
              <a:gd name="T27" fmla="*/ 214162 h 4208"/>
              <a:gd name="T28" fmla="*/ 1493029 w 5868"/>
              <a:gd name="T29" fmla="*/ 92155 h 4208"/>
              <a:gd name="T30" fmla="*/ 1208318 w 5868"/>
              <a:gd name="T31" fmla="*/ 20767 h 4208"/>
              <a:gd name="T32" fmla="*/ 924256 w 5868"/>
              <a:gd name="T33" fmla="*/ 649 h 4208"/>
              <a:gd name="T34" fmla="*/ 639545 w 5868"/>
              <a:gd name="T35" fmla="*/ 30826 h 4208"/>
              <a:gd name="T36" fmla="*/ 355158 w 5868"/>
              <a:gd name="T37" fmla="*/ 112273 h 4208"/>
              <a:gd name="T38" fmla="*/ 70123 w 5868"/>
              <a:gd name="T39" fmla="*/ 244664 h 4208"/>
              <a:gd name="T40" fmla="*/ 3246 w 5868"/>
              <a:gd name="T41" fmla="*/ 297880 h 4208"/>
              <a:gd name="T42" fmla="*/ 10713 w 5868"/>
              <a:gd name="T43" fmla="*/ 355314 h 4208"/>
              <a:gd name="T44" fmla="*/ 772973 w 5868"/>
              <a:gd name="T45" fmla="*/ 339414 h 4208"/>
              <a:gd name="T46" fmla="*/ 960941 w 5868"/>
              <a:gd name="T47" fmla="*/ 320919 h 4208"/>
              <a:gd name="T48" fmla="*/ 1130729 w 5868"/>
              <a:gd name="T49" fmla="*/ 336169 h 4208"/>
              <a:gd name="T50" fmla="*/ 1259936 w 5868"/>
              <a:gd name="T51" fmla="*/ 525021 h 4208"/>
              <a:gd name="T52" fmla="*/ 1298244 w 5868"/>
              <a:gd name="T53" fmla="*/ 601925 h 4208"/>
              <a:gd name="T54" fmla="*/ 1598862 w 5868"/>
              <a:gd name="T55" fmla="*/ 671041 h 4208"/>
              <a:gd name="T56" fmla="*/ 1662168 w 5868"/>
              <a:gd name="T57" fmla="*/ 717767 h 4208"/>
              <a:gd name="T58" fmla="*/ 253546 w 5868"/>
              <a:gd name="T59" fmla="*/ 1210015 h 4208"/>
              <a:gd name="T60" fmla="*/ 273024 w 5868"/>
              <a:gd name="T61" fmla="*/ 698947 h 4208"/>
              <a:gd name="T62" fmla="*/ 576240 w 5868"/>
              <a:gd name="T63" fmla="*/ 620745 h 4208"/>
              <a:gd name="T64" fmla="*/ 641493 w 5868"/>
              <a:gd name="T65" fmla="*/ 585376 h 4208"/>
              <a:gd name="T66" fmla="*/ 662595 w 5868"/>
              <a:gd name="T67" fmla="*/ 367969 h 4208"/>
              <a:gd name="T68" fmla="*/ 1077163 w 5868"/>
              <a:gd name="T69" fmla="*/ 564933 h 4208"/>
              <a:gd name="T70" fmla="*/ 1178776 w 5868"/>
              <a:gd name="T71" fmla="*/ 636970 h 4208"/>
              <a:gd name="T72" fmla="*/ 1245003 w 5868"/>
              <a:gd name="T73" fmla="*/ 759302 h 4208"/>
              <a:gd name="T74" fmla="*/ 1252145 w 5868"/>
              <a:gd name="T75" fmla="*/ 867032 h 4208"/>
              <a:gd name="T76" fmla="*/ 1229095 w 5868"/>
              <a:gd name="T77" fmla="*/ 949452 h 4208"/>
              <a:gd name="T78" fmla="*/ 1125210 w 5868"/>
              <a:gd name="T79" fmla="*/ 852430 h 4208"/>
              <a:gd name="T80" fmla="*/ 1117094 w 5868"/>
              <a:gd name="T81" fmla="*/ 775851 h 4208"/>
              <a:gd name="T82" fmla="*/ 1079435 w 5868"/>
              <a:gd name="T83" fmla="*/ 716794 h 4208"/>
              <a:gd name="T84" fmla="*/ 1012883 w 5868"/>
              <a:gd name="T85" fmla="*/ 676882 h 4208"/>
              <a:gd name="T86" fmla="*/ 940164 w 5868"/>
              <a:gd name="T87" fmla="*/ 671365 h 4208"/>
              <a:gd name="T88" fmla="*/ 867768 w 5868"/>
              <a:gd name="T89" fmla="*/ 701867 h 4208"/>
              <a:gd name="T90" fmla="*/ 821994 w 5868"/>
              <a:gd name="T91" fmla="*/ 754434 h 4208"/>
              <a:gd name="T92" fmla="*/ 802515 w 5868"/>
              <a:gd name="T93" fmla="*/ 831662 h 4208"/>
              <a:gd name="T94" fmla="*/ 818423 w 5868"/>
              <a:gd name="T95" fmla="*/ 901752 h 4208"/>
              <a:gd name="T96" fmla="*/ 861600 w 5868"/>
              <a:gd name="T97" fmla="*/ 956590 h 4208"/>
              <a:gd name="T98" fmla="*/ 932048 w 5868"/>
              <a:gd name="T99" fmla="*/ 990337 h 4208"/>
              <a:gd name="T100" fmla="*/ 999573 w 5868"/>
              <a:gd name="T101" fmla="*/ 990013 h 4208"/>
              <a:gd name="T102" fmla="*/ 1060606 w 5868"/>
              <a:gd name="T103" fmla="*/ 962107 h 4208"/>
              <a:gd name="T104" fmla="*/ 1081058 w 5868"/>
              <a:gd name="T105" fmla="*/ 1096445 h 4208"/>
              <a:gd name="T106" fmla="*/ 964512 w 5868"/>
              <a:gd name="T107" fmla="*/ 1120781 h 4208"/>
              <a:gd name="T108" fmla="*/ 826863 w 5868"/>
              <a:gd name="T109" fmla="*/ 1085736 h 4208"/>
              <a:gd name="T110" fmla="*/ 732717 w 5868"/>
              <a:gd name="T111" fmla="*/ 1004614 h 4208"/>
              <a:gd name="T112" fmla="*/ 678827 w 5868"/>
              <a:gd name="T113" fmla="*/ 875793 h 4208"/>
              <a:gd name="T114" fmla="*/ 688241 w 5868"/>
              <a:gd name="T115" fmla="*/ 745673 h 4208"/>
              <a:gd name="T116" fmla="*/ 760312 w 5868"/>
              <a:gd name="T117" fmla="*/ 627235 h 4208"/>
              <a:gd name="T118" fmla="*/ 865171 w 5868"/>
              <a:gd name="T119" fmla="*/ 560066 h 4208"/>
              <a:gd name="T120" fmla="*/ 1577111 w 5868"/>
              <a:gd name="T121" fmla="*/ 1240842 h 4208"/>
              <a:gd name="T122" fmla="*/ 345419 w 5868"/>
              <a:gd name="T123" fmla="*/ 1240842 h 420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5868" h="4208">
                <a:moveTo>
                  <a:pt x="49" y="1128"/>
                </a:moveTo>
                <a:lnTo>
                  <a:pt x="49" y="1128"/>
                </a:lnTo>
                <a:lnTo>
                  <a:pt x="345" y="1748"/>
                </a:lnTo>
                <a:lnTo>
                  <a:pt x="354" y="1764"/>
                </a:lnTo>
                <a:lnTo>
                  <a:pt x="364" y="1778"/>
                </a:lnTo>
                <a:lnTo>
                  <a:pt x="375" y="1790"/>
                </a:lnTo>
                <a:lnTo>
                  <a:pt x="387" y="1803"/>
                </a:lnTo>
                <a:lnTo>
                  <a:pt x="400" y="1813"/>
                </a:lnTo>
                <a:lnTo>
                  <a:pt x="413" y="1821"/>
                </a:lnTo>
                <a:lnTo>
                  <a:pt x="428" y="1828"/>
                </a:lnTo>
                <a:lnTo>
                  <a:pt x="443" y="1834"/>
                </a:lnTo>
                <a:lnTo>
                  <a:pt x="460" y="1838"/>
                </a:lnTo>
                <a:lnTo>
                  <a:pt x="477" y="1842"/>
                </a:lnTo>
                <a:lnTo>
                  <a:pt x="495" y="1844"/>
                </a:lnTo>
                <a:lnTo>
                  <a:pt x="512" y="1845"/>
                </a:lnTo>
                <a:lnTo>
                  <a:pt x="531" y="1845"/>
                </a:lnTo>
                <a:lnTo>
                  <a:pt x="551" y="1843"/>
                </a:lnTo>
                <a:lnTo>
                  <a:pt x="573" y="1841"/>
                </a:lnTo>
                <a:lnTo>
                  <a:pt x="594" y="1837"/>
                </a:lnTo>
                <a:lnTo>
                  <a:pt x="1457" y="1607"/>
                </a:lnTo>
                <a:lnTo>
                  <a:pt x="1479" y="1599"/>
                </a:lnTo>
                <a:lnTo>
                  <a:pt x="1500" y="1589"/>
                </a:lnTo>
                <a:lnTo>
                  <a:pt x="1519" y="1579"/>
                </a:lnTo>
                <a:lnTo>
                  <a:pt x="1537" y="1569"/>
                </a:lnTo>
                <a:lnTo>
                  <a:pt x="1552" y="1557"/>
                </a:lnTo>
                <a:lnTo>
                  <a:pt x="1567" y="1546"/>
                </a:lnTo>
                <a:lnTo>
                  <a:pt x="1580" y="1534"/>
                </a:lnTo>
                <a:lnTo>
                  <a:pt x="1591" y="1522"/>
                </a:lnTo>
                <a:lnTo>
                  <a:pt x="1601" y="1510"/>
                </a:lnTo>
                <a:lnTo>
                  <a:pt x="1610" y="1496"/>
                </a:lnTo>
                <a:lnTo>
                  <a:pt x="1617" y="1482"/>
                </a:lnTo>
                <a:lnTo>
                  <a:pt x="1624" y="1467"/>
                </a:lnTo>
                <a:lnTo>
                  <a:pt x="1628" y="1453"/>
                </a:lnTo>
                <a:lnTo>
                  <a:pt x="1632" y="1438"/>
                </a:lnTo>
                <a:lnTo>
                  <a:pt x="1633" y="1423"/>
                </a:lnTo>
                <a:lnTo>
                  <a:pt x="1634" y="1406"/>
                </a:lnTo>
                <a:lnTo>
                  <a:pt x="1627" y="927"/>
                </a:lnTo>
                <a:lnTo>
                  <a:pt x="1664" y="910"/>
                </a:lnTo>
                <a:lnTo>
                  <a:pt x="1701" y="894"/>
                </a:lnTo>
                <a:lnTo>
                  <a:pt x="1775" y="863"/>
                </a:lnTo>
                <a:lnTo>
                  <a:pt x="1851" y="834"/>
                </a:lnTo>
                <a:lnTo>
                  <a:pt x="1929" y="807"/>
                </a:lnTo>
                <a:lnTo>
                  <a:pt x="2008" y="782"/>
                </a:lnTo>
                <a:lnTo>
                  <a:pt x="2089" y="759"/>
                </a:lnTo>
                <a:lnTo>
                  <a:pt x="2170" y="739"/>
                </a:lnTo>
                <a:lnTo>
                  <a:pt x="2252" y="720"/>
                </a:lnTo>
                <a:lnTo>
                  <a:pt x="2335" y="705"/>
                </a:lnTo>
                <a:lnTo>
                  <a:pt x="2420" y="690"/>
                </a:lnTo>
                <a:lnTo>
                  <a:pt x="2504" y="679"/>
                </a:lnTo>
                <a:lnTo>
                  <a:pt x="2589" y="669"/>
                </a:lnTo>
                <a:lnTo>
                  <a:pt x="2675" y="661"/>
                </a:lnTo>
                <a:lnTo>
                  <a:pt x="2761" y="657"/>
                </a:lnTo>
                <a:lnTo>
                  <a:pt x="2848" y="654"/>
                </a:lnTo>
                <a:lnTo>
                  <a:pt x="2934" y="652"/>
                </a:lnTo>
                <a:lnTo>
                  <a:pt x="3021" y="654"/>
                </a:lnTo>
                <a:lnTo>
                  <a:pt x="3106" y="657"/>
                </a:lnTo>
                <a:lnTo>
                  <a:pt x="3192" y="661"/>
                </a:lnTo>
                <a:lnTo>
                  <a:pt x="3278" y="669"/>
                </a:lnTo>
                <a:lnTo>
                  <a:pt x="3364" y="679"/>
                </a:lnTo>
                <a:lnTo>
                  <a:pt x="3449" y="690"/>
                </a:lnTo>
                <a:lnTo>
                  <a:pt x="3532" y="705"/>
                </a:lnTo>
                <a:lnTo>
                  <a:pt x="3616" y="720"/>
                </a:lnTo>
                <a:lnTo>
                  <a:pt x="3698" y="739"/>
                </a:lnTo>
                <a:lnTo>
                  <a:pt x="3780" y="759"/>
                </a:lnTo>
                <a:lnTo>
                  <a:pt x="3860" y="782"/>
                </a:lnTo>
                <a:lnTo>
                  <a:pt x="3939" y="807"/>
                </a:lnTo>
                <a:lnTo>
                  <a:pt x="4017" y="834"/>
                </a:lnTo>
                <a:lnTo>
                  <a:pt x="4093" y="863"/>
                </a:lnTo>
                <a:lnTo>
                  <a:pt x="4168" y="894"/>
                </a:lnTo>
                <a:lnTo>
                  <a:pt x="4204" y="910"/>
                </a:lnTo>
                <a:lnTo>
                  <a:pt x="4241" y="927"/>
                </a:lnTo>
                <a:lnTo>
                  <a:pt x="4235" y="1406"/>
                </a:lnTo>
                <a:lnTo>
                  <a:pt x="4235" y="1423"/>
                </a:lnTo>
                <a:lnTo>
                  <a:pt x="4237" y="1438"/>
                </a:lnTo>
                <a:lnTo>
                  <a:pt x="4240" y="1453"/>
                </a:lnTo>
                <a:lnTo>
                  <a:pt x="4245" y="1467"/>
                </a:lnTo>
                <a:lnTo>
                  <a:pt x="4250" y="1482"/>
                </a:lnTo>
                <a:lnTo>
                  <a:pt x="4258" y="1496"/>
                </a:lnTo>
                <a:lnTo>
                  <a:pt x="4266" y="1510"/>
                </a:lnTo>
                <a:lnTo>
                  <a:pt x="4276" y="1522"/>
                </a:lnTo>
                <a:lnTo>
                  <a:pt x="4288" y="1534"/>
                </a:lnTo>
                <a:lnTo>
                  <a:pt x="4300" y="1546"/>
                </a:lnTo>
                <a:lnTo>
                  <a:pt x="4315" y="1557"/>
                </a:lnTo>
                <a:lnTo>
                  <a:pt x="4331" y="1569"/>
                </a:lnTo>
                <a:lnTo>
                  <a:pt x="4349" y="1579"/>
                </a:lnTo>
                <a:lnTo>
                  <a:pt x="4368" y="1589"/>
                </a:lnTo>
                <a:lnTo>
                  <a:pt x="4389" y="1599"/>
                </a:lnTo>
                <a:lnTo>
                  <a:pt x="4412" y="1607"/>
                </a:lnTo>
                <a:lnTo>
                  <a:pt x="5275" y="1837"/>
                </a:lnTo>
                <a:lnTo>
                  <a:pt x="5296" y="1841"/>
                </a:lnTo>
                <a:lnTo>
                  <a:pt x="5316" y="1843"/>
                </a:lnTo>
                <a:lnTo>
                  <a:pt x="5336" y="1845"/>
                </a:lnTo>
                <a:lnTo>
                  <a:pt x="5355" y="1845"/>
                </a:lnTo>
                <a:lnTo>
                  <a:pt x="5374" y="1844"/>
                </a:lnTo>
                <a:lnTo>
                  <a:pt x="5392" y="1842"/>
                </a:lnTo>
                <a:lnTo>
                  <a:pt x="5408" y="1838"/>
                </a:lnTo>
                <a:lnTo>
                  <a:pt x="5425" y="1834"/>
                </a:lnTo>
                <a:lnTo>
                  <a:pt x="5440" y="1828"/>
                </a:lnTo>
                <a:lnTo>
                  <a:pt x="5454" y="1821"/>
                </a:lnTo>
                <a:lnTo>
                  <a:pt x="5469" y="1813"/>
                </a:lnTo>
                <a:lnTo>
                  <a:pt x="5481" y="1803"/>
                </a:lnTo>
                <a:lnTo>
                  <a:pt x="5493" y="1790"/>
                </a:lnTo>
                <a:lnTo>
                  <a:pt x="5504" y="1778"/>
                </a:lnTo>
                <a:lnTo>
                  <a:pt x="5514" y="1764"/>
                </a:lnTo>
                <a:lnTo>
                  <a:pt x="5523" y="1748"/>
                </a:lnTo>
                <a:lnTo>
                  <a:pt x="5820" y="1128"/>
                </a:lnTo>
                <a:lnTo>
                  <a:pt x="5835" y="1095"/>
                </a:lnTo>
                <a:lnTo>
                  <a:pt x="5848" y="1065"/>
                </a:lnTo>
                <a:lnTo>
                  <a:pt x="5856" y="1037"/>
                </a:lnTo>
                <a:lnTo>
                  <a:pt x="5863" y="1011"/>
                </a:lnTo>
                <a:lnTo>
                  <a:pt x="5867" y="988"/>
                </a:lnTo>
                <a:lnTo>
                  <a:pt x="5868" y="966"/>
                </a:lnTo>
                <a:lnTo>
                  <a:pt x="5868" y="956"/>
                </a:lnTo>
                <a:lnTo>
                  <a:pt x="5867" y="946"/>
                </a:lnTo>
                <a:lnTo>
                  <a:pt x="5864" y="936"/>
                </a:lnTo>
                <a:lnTo>
                  <a:pt x="5862" y="927"/>
                </a:lnTo>
                <a:lnTo>
                  <a:pt x="5859" y="918"/>
                </a:lnTo>
                <a:lnTo>
                  <a:pt x="5854" y="909"/>
                </a:lnTo>
                <a:lnTo>
                  <a:pt x="5845" y="892"/>
                </a:lnTo>
                <a:lnTo>
                  <a:pt x="5833" y="876"/>
                </a:lnTo>
                <a:lnTo>
                  <a:pt x="5820" y="861"/>
                </a:lnTo>
                <a:lnTo>
                  <a:pt x="5803" y="846"/>
                </a:lnTo>
                <a:lnTo>
                  <a:pt x="5784" y="832"/>
                </a:lnTo>
                <a:lnTo>
                  <a:pt x="5763" y="817"/>
                </a:lnTo>
                <a:lnTo>
                  <a:pt x="5741" y="803"/>
                </a:lnTo>
                <a:lnTo>
                  <a:pt x="5652" y="754"/>
                </a:lnTo>
                <a:lnTo>
                  <a:pt x="5564" y="706"/>
                </a:lnTo>
                <a:lnTo>
                  <a:pt x="5476" y="660"/>
                </a:lnTo>
                <a:lnTo>
                  <a:pt x="5389" y="616"/>
                </a:lnTo>
                <a:lnTo>
                  <a:pt x="5301" y="572"/>
                </a:lnTo>
                <a:lnTo>
                  <a:pt x="5213" y="531"/>
                </a:lnTo>
                <a:lnTo>
                  <a:pt x="5125" y="491"/>
                </a:lnTo>
                <a:lnTo>
                  <a:pt x="5037" y="452"/>
                </a:lnTo>
                <a:lnTo>
                  <a:pt x="4950" y="415"/>
                </a:lnTo>
                <a:lnTo>
                  <a:pt x="4862" y="381"/>
                </a:lnTo>
                <a:lnTo>
                  <a:pt x="4774" y="346"/>
                </a:lnTo>
                <a:lnTo>
                  <a:pt x="4686" y="315"/>
                </a:lnTo>
                <a:lnTo>
                  <a:pt x="4599" y="284"/>
                </a:lnTo>
                <a:lnTo>
                  <a:pt x="4511" y="255"/>
                </a:lnTo>
                <a:lnTo>
                  <a:pt x="4423" y="228"/>
                </a:lnTo>
                <a:lnTo>
                  <a:pt x="4336" y="201"/>
                </a:lnTo>
                <a:lnTo>
                  <a:pt x="4248" y="178"/>
                </a:lnTo>
                <a:lnTo>
                  <a:pt x="4161" y="154"/>
                </a:lnTo>
                <a:lnTo>
                  <a:pt x="4073" y="133"/>
                </a:lnTo>
                <a:lnTo>
                  <a:pt x="3985" y="114"/>
                </a:lnTo>
                <a:lnTo>
                  <a:pt x="3898" y="95"/>
                </a:lnTo>
                <a:lnTo>
                  <a:pt x="3810" y="80"/>
                </a:lnTo>
                <a:lnTo>
                  <a:pt x="3722" y="64"/>
                </a:lnTo>
                <a:lnTo>
                  <a:pt x="3635" y="51"/>
                </a:lnTo>
                <a:lnTo>
                  <a:pt x="3547" y="39"/>
                </a:lnTo>
                <a:lnTo>
                  <a:pt x="3460" y="29"/>
                </a:lnTo>
                <a:lnTo>
                  <a:pt x="3372" y="21"/>
                </a:lnTo>
                <a:lnTo>
                  <a:pt x="3285" y="14"/>
                </a:lnTo>
                <a:lnTo>
                  <a:pt x="3197" y="8"/>
                </a:lnTo>
                <a:lnTo>
                  <a:pt x="3109" y="4"/>
                </a:lnTo>
                <a:lnTo>
                  <a:pt x="3022" y="2"/>
                </a:lnTo>
                <a:lnTo>
                  <a:pt x="2934" y="0"/>
                </a:lnTo>
                <a:lnTo>
                  <a:pt x="2847" y="2"/>
                </a:lnTo>
                <a:lnTo>
                  <a:pt x="2759" y="4"/>
                </a:lnTo>
                <a:lnTo>
                  <a:pt x="2672" y="8"/>
                </a:lnTo>
                <a:lnTo>
                  <a:pt x="2584" y="14"/>
                </a:lnTo>
                <a:lnTo>
                  <a:pt x="2497" y="21"/>
                </a:lnTo>
                <a:lnTo>
                  <a:pt x="2409" y="29"/>
                </a:lnTo>
                <a:lnTo>
                  <a:pt x="2320" y="39"/>
                </a:lnTo>
                <a:lnTo>
                  <a:pt x="2234" y="51"/>
                </a:lnTo>
                <a:lnTo>
                  <a:pt x="2145" y="64"/>
                </a:lnTo>
                <a:lnTo>
                  <a:pt x="2059" y="80"/>
                </a:lnTo>
                <a:lnTo>
                  <a:pt x="1970" y="95"/>
                </a:lnTo>
                <a:lnTo>
                  <a:pt x="1882" y="114"/>
                </a:lnTo>
                <a:lnTo>
                  <a:pt x="1795" y="133"/>
                </a:lnTo>
                <a:lnTo>
                  <a:pt x="1707" y="154"/>
                </a:lnTo>
                <a:lnTo>
                  <a:pt x="1620" y="178"/>
                </a:lnTo>
                <a:lnTo>
                  <a:pt x="1532" y="201"/>
                </a:lnTo>
                <a:lnTo>
                  <a:pt x="1444" y="228"/>
                </a:lnTo>
                <a:lnTo>
                  <a:pt x="1357" y="255"/>
                </a:lnTo>
                <a:lnTo>
                  <a:pt x="1269" y="284"/>
                </a:lnTo>
                <a:lnTo>
                  <a:pt x="1181" y="315"/>
                </a:lnTo>
                <a:lnTo>
                  <a:pt x="1094" y="346"/>
                </a:lnTo>
                <a:lnTo>
                  <a:pt x="1006" y="381"/>
                </a:lnTo>
                <a:lnTo>
                  <a:pt x="918" y="415"/>
                </a:lnTo>
                <a:lnTo>
                  <a:pt x="830" y="452"/>
                </a:lnTo>
                <a:lnTo>
                  <a:pt x="743" y="491"/>
                </a:lnTo>
                <a:lnTo>
                  <a:pt x="655" y="531"/>
                </a:lnTo>
                <a:lnTo>
                  <a:pt x="567" y="572"/>
                </a:lnTo>
                <a:lnTo>
                  <a:pt x="479" y="616"/>
                </a:lnTo>
                <a:lnTo>
                  <a:pt x="391" y="660"/>
                </a:lnTo>
                <a:lnTo>
                  <a:pt x="303" y="706"/>
                </a:lnTo>
                <a:lnTo>
                  <a:pt x="216" y="754"/>
                </a:lnTo>
                <a:lnTo>
                  <a:pt x="128" y="803"/>
                </a:lnTo>
                <a:lnTo>
                  <a:pt x="104" y="817"/>
                </a:lnTo>
                <a:lnTo>
                  <a:pt x="84" y="832"/>
                </a:lnTo>
                <a:lnTo>
                  <a:pt x="65" y="846"/>
                </a:lnTo>
                <a:lnTo>
                  <a:pt x="49" y="861"/>
                </a:lnTo>
                <a:lnTo>
                  <a:pt x="34" y="876"/>
                </a:lnTo>
                <a:lnTo>
                  <a:pt x="23" y="892"/>
                </a:lnTo>
                <a:lnTo>
                  <a:pt x="13" y="909"/>
                </a:lnTo>
                <a:lnTo>
                  <a:pt x="10" y="918"/>
                </a:lnTo>
                <a:lnTo>
                  <a:pt x="6" y="927"/>
                </a:lnTo>
                <a:lnTo>
                  <a:pt x="4" y="936"/>
                </a:lnTo>
                <a:lnTo>
                  <a:pt x="2" y="946"/>
                </a:lnTo>
                <a:lnTo>
                  <a:pt x="1" y="956"/>
                </a:lnTo>
                <a:lnTo>
                  <a:pt x="0" y="966"/>
                </a:lnTo>
                <a:lnTo>
                  <a:pt x="1" y="988"/>
                </a:lnTo>
                <a:lnTo>
                  <a:pt x="4" y="1011"/>
                </a:lnTo>
                <a:lnTo>
                  <a:pt x="11" y="1037"/>
                </a:lnTo>
                <a:lnTo>
                  <a:pt x="21" y="1065"/>
                </a:lnTo>
                <a:lnTo>
                  <a:pt x="33" y="1095"/>
                </a:lnTo>
                <a:lnTo>
                  <a:pt x="49" y="1128"/>
                </a:lnTo>
                <a:close/>
                <a:moveTo>
                  <a:pt x="2041" y="1134"/>
                </a:moveTo>
                <a:lnTo>
                  <a:pt x="2041" y="1134"/>
                </a:lnTo>
                <a:lnTo>
                  <a:pt x="2096" y="1117"/>
                </a:lnTo>
                <a:lnTo>
                  <a:pt x="2153" y="1101"/>
                </a:lnTo>
                <a:lnTo>
                  <a:pt x="2210" y="1085"/>
                </a:lnTo>
                <a:lnTo>
                  <a:pt x="2267" y="1072"/>
                </a:lnTo>
                <a:lnTo>
                  <a:pt x="2324" y="1058"/>
                </a:lnTo>
                <a:lnTo>
                  <a:pt x="2381" y="1046"/>
                </a:lnTo>
                <a:lnTo>
                  <a:pt x="2438" y="1036"/>
                </a:lnTo>
                <a:lnTo>
                  <a:pt x="2495" y="1026"/>
                </a:lnTo>
                <a:lnTo>
                  <a:pt x="2553" y="1017"/>
                </a:lnTo>
                <a:lnTo>
                  <a:pt x="2610" y="1009"/>
                </a:lnTo>
                <a:lnTo>
                  <a:pt x="2668" y="1004"/>
                </a:lnTo>
                <a:lnTo>
                  <a:pt x="2726" y="998"/>
                </a:lnTo>
                <a:lnTo>
                  <a:pt x="2785" y="995"/>
                </a:lnTo>
                <a:lnTo>
                  <a:pt x="2843" y="991"/>
                </a:lnTo>
                <a:lnTo>
                  <a:pt x="2902" y="989"/>
                </a:lnTo>
                <a:lnTo>
                  <a:pt x="2960" y="989"/>
                </a:lnTo>
                <a:lnTo>
                  <a:pt x="3019" y="989"/>
                </a:lnTo>
                <a:lnTo>
                  <a:pt x="3079" y="991"/>
                </a:lnTo>
                <a:lnTo>
                  <a:pt x="3136" y="995"/>
                </a:lnTo>
                <a:lnTo>
                  <a:pt x="3194" y="998"/>
                </a:lnTo>
                <a:lnTo>
                  <a:pt x="3252" y="1004"/>
                </a:lnTo>
                <a:lnTo>
                  <a:pt x="3310" y="1009"/>
                </a:lnTo>
                <a:lnTo>
                  <a:pt x="3368" y="1017"/>
                </a:lnTo>
                <a:lnTo>
                  <a:pt x="3426" y="1026"/>
                </a:lnTo>
                <a:lnTo>
                  <a:pt x="3483" y="1036"/>
                </a:lnTo>
                <a:lnTo>
                  <a:pt x="3541" y="1046"/>
                </a:lnTo>
                <a:lnTo>
                  <a:pt x="3598" y="1058"/>
                </a:lnTo>
                <a:lnTo>
                  <a:pt x="3655" y="1072"/>
                </a:lnTo>
                <a:lnTo>
                  <a:pt x="3712" y="1085"/>
                </a:lnTo>
                <a:lnTo>
                  <a:pt x="3769" y="1101"/>
                </a:lnTo>
                <a:lnTo>
                  <a:pt x="3824" y="1117"/>
                </a:lnTo>
                <a:lnTo>
                  <a:pt x="3881" y="1134"/>
                </a:lnTo>
                <a:lnTo>
                  <a:pt x="3881" y="1618"/>
                </a:lnTo>
                <a:lnTo>
                  <a:pt x="3884" y="1651"/>
                </a:lnTo>
                <a:lnTo>
                  <a:pt x="3890" y="1681"/>
                </a:lnTo>
                <a:lnTo>
                  <a:pt x="3898" y="1709"/>
                </a:lnTo>
                <a:lnTo>
                  <a:pt x="3907" y="1736"/>
                </a:lnTo>
                <a:lnTo>
                  <a:pt x="3918" y="1760"/>
                </a:lnTo>
                <a:lnTo>
                  <a:pt x="3931" y="1783"/>
                </a:lnTo>
                <a:lnTo>
                  <a:pt x="3946" y="1804"/>
                </a:lnTo>
                <a:lnTo>
                  <a:pt x="3961" y="1823"/>
                </a:lnTo>
                <a:lnTo>
                  <a:pt x="3979" y="1839"/>
                </a:lnTo>
                <a:lnTo>
                  <a:pt x="3999" y="1855"/>
                </a:lnTo>
                <a:lnTo>
                  <a:pt x="4020" y="1868"/>
                </a:lnTo>
                <a:lnTo>
                  <a:pt x="4043" y="1881"/>
                </a:lnTo>
                <a:lnTo>
                  <a:pt x="4066" y="1891"/>
                </a:lnTo>
                <a:lnTo>
                  <a:pt x="4092" y="1900"/>
                </a:lnTo>
                <a:lnTo>
                  <a:pt x="4119" y="1907"/>
                </a:lnTo>
                <a:lnTo>
                  <a:pt x="4146" y="1913"/>
                </a:lnTo>
                <a:lnTo>
                  <a:pt x="4896" y="2061"/>
                </a:lnTo>
                <a:lnTo>
                  <a:pt x="4925" y="2068"/>
                </a:lnTo>
                <a:lnTo>
                  <a:pt x="4951" y="2077"/>
                </a:lnTo>
                <a:lnTo>
                  <a:pt x="4977" y="2086"/>
                </a:lnTo>
                <a:lnTo>
                  <a:pt x="5001" y="2097"/>
                </a:lnTo>
                <a:lnTo>
                  <a:pt x="5024" y="2109"/>
                </a:lnTo>
                <a:lnTo>
                  <a:pt x="5044" y="2123"/>
                </a:lnTo>
                <a:lnTo>
                  <a:pt x="5063" y="2137"/>
                </a:lnTo>
                <a:lnTo>
                  <a:pt x="5081" y="2154"/>
                </a:lnTo>
                <a:lnTo>
                  <a:pt x="5095" y="2172"/>
                </a:lnTo>
                <a:lnTo>
                  <a:pt x="5108" y="2191"/>
                </a:lnTo>
                <a:lnTo>
                  <a:pt x="5120" y="2212"/>
                </a:lnTo>
                <a:lnTo>
                  <a:pt x="5129" y="2235"/>
                </a:lnTo>
                <a:lnTo>
                  <a:pt x="5134" y="2260"/>
                </a:lnTo>
                <a:lnTo>
                  <a:pt x="5139" y="2285"/>
                </a:lnTo>
                <a:lnTo>
                  <a:pt x="5141" y="2314"/>
                </a:lnTo>
                <a:lnTo>
                  <a:pt x="5141" y="2344"/>
                </a:lnTo>
                <a:lnTo>
                  <a:pt x="5141" y="3729"/>
                </a:lnTo>
                <a:lnTo>
                  <a:pt x="2960" y="3729"/>
                </a:lnTo>
                <a:lnTo>
                  <a:pt x="781" y="3729"/>
                </a:lnTo>
                <a:lnTo>
                  <a:pt x="781" y="2344"/>
                </a:lnTo>
                <a:lnTo>
                  <a:pt x="780" y="2314"/>
                </a:lnTo>
                <a:lnTo>
                  <a:pt x="782" y="2285"/>
                </a:lnTo>
                <a:lnTo>
                  <a:pt x="787" y="2260"/>
                </a:lnTo>
                <a:lnTo>
                  <a:pt x="793" y="2235"/>
                </a:lnTo>
                <a:lnTo>
                  <a:pt x="802" y="2212"/>
                </a:lnTo>
                <a:lnTo>
                  <a:pt x="813" y="2191"/>
                </a:lnTo>
                <a:lnTo>
                  <a:pt x="826" y="2172"/>
                </a:lnTo>
                <a:lnTo>
                  <a:pt x="841" y="2154"/>
                </a:lnTo>
                <a:lnTo>
                  <a:pt x="858" y="2137"/>
                </a:lnTo>
                <a:lnTo>
                  <a:pt x="877" y="2123"/>
                </a:lnTo>
                <a:lnTo>
                  <a:pt x="898" y="2109"/>
                </a:lnTo>
                <a:lnTo>
                  <a:pt x="920" y="2097"/>
                </a:lnTo>
                <a:lnTo>
                  <a:pt x="944" y="2086"/>
                </a:lnTo>
                <a:lnTo>
                  <a:pt x="971" y="2077"/>
                </a:lnTo>
                <a:lnTo>
                  <a:pt x="997" y="2068"/>
                </a:lnTo>
                <a:lnTo>
                  <a:pt x="1026" y="2061"/>
                </a:lnTo>
                <a:lnTo>
                  <a:pt x="1775" y="1913"/>
                </a:lnTo>
                <a:lnTo>
                  <a:pt x="1803" y="1907"/>
                </a:lnTo>
                <a:lnTo>
                  <a:pt x="1830" y="1900"/>
                </a:lnTo>
                <a:lnTo>
                  <a:pt x="1855" y="1891"/>
                </a:lnTo>
                <a:lnTo>
                  <a:pt x="1879" y="1881"/>
                </a:lnTo>
                <a:lnTo>
                  <a:pt x="1901" y="1868"/>
                </a:lnTo>
                <a:lnTo>
                  <a:pt x="1923" y="1855"/>
                </a:lnTo>
                <a:lnTo>
                  <a:pt x="1941" y="1839"/>
                </a:lnTo>
                <a:lnTo>
                  <a:pt x="1959" y="1823"/>
                </a:lnTo>
                <a:lnTo>
                  <a:pt x="1976" y="1804"/>
                </a:lnTo>
                <a:lnTo>
                  <a:pt x="1991" y="1783"/>
                </a:lnTo>
                <a:lnTo>
                  <a:pt x="2003" y="1760"/>
                </a:lnTo>
                <a:lnTo>
                  <a:pt x="2014" y="1736"/>
                </a:lnTo>
                <a:lnTo>
                  <a:pt x="2024" y="1709"/>
                </a:lnTo>
                <a:lnTo>
                  <a:pt x="2031" y="1681"/>
                </a:lnTo>
                <a:lnTo>
                  <a:pt x="2037" y="1651"/>
                </a:lnTo>
                <a:lnTo>
                  <a:pt x="2041" y="1618"/>
                </a:lnTo>
                <a:lnTo>
                  <a:pt x="2041" y="1134"/>
                </a:lnTo>
                <a:close/>
                <a:moveTo>
                  <a:pt x="2971" y="1671"/>
                </a:moveTo>
                <a:lnTo>
                  <a:pt x="2971" y="1671"/>
                </a:lnTo>
                <a:lnTo>
                  <a:pt x="3017" y="1672"/>
                </a:lnTo>
                <a:lnTo>
                  <a:pt x="3063" y="1676"/>
                </a:lnTo>
                <a:lnTo>
                  <a:pt x="3107" y="1682"/>
                </a:lnTo>
                <a:lnTo>
                  <a:pt x="3151" y="1690"/>
                </a:lnTo>
                <a:lnTo>
                  <a:pt x="3194" y="1699"/>
                </a:lnTo>
                <a:lnTo>
                  <a:pt x="3237" y="1711"/>
                </a:lnTo>
                <a:lnTo>
                  <a:pt x="3278" y="1726"/>
                </a:lnTo>
                <a:lnTo>
                  <a:pt x="3318" y="1741"/>
                </a:lnTo>
                <a:lnTo>
                  <a:pt x="3358" y="1759"/>
                </a:lnTo>
                <a:lnTo>
                  <a:pt x="3396" y="1779"/>
                </a:lnTo>
                <a:lnTo>
                  <a:pt x="3434" y="1800"/>
                </a:lnTo>
                <a:lnTo>
                  <a:pt x="3470" y="1824"/>
                </a:lnTo>
                <a:lnTo>
                  <a:pt x="3505" y="1848"/>
                </a:lnTo>
                <a:lnTo>
                  <a:pt x="3539" y="1875"/>
                </a:lnTo>
                <a:lnTo>
                  <a:pt x="3571" y="1903"/>
                </a:lnTo>
                <a:lnTo>
                  <a:pt x="3602" y="1933"/>
                </a:lnTo>
                <a:lnTo>
                  <a:pt x="3631" y="1963"/>
                </a:lnTo>
                <a:lnTo>
                  <a:pt x="3659" y="1995"/>
                </a:lnTo>
                <a:lnTo>
                  <a:pt x="3686" y="2030"/>
                </a:lnTo>
                <a:lnTo>
                  <a:pt x="3711" y="2065"/>
                </a:lnTo>
                <a:lnTo>
                  <a:pt x="3734" y="2100"/>
                </a:lnTo>
                <a:lnTo>
                  <a:pt x="3755" y="2138"/>
                </a:lnTo>
                <a:lnTo>
                  <a:pt x="3775" y="2176"/>
                </a:lnTo>
                <a:lnTo>
                  <a:pt x="3793" y="2216"/>
                </a:lnTo>
                <a:lnTo>
                  <a:pt x="3809" y="2256"/>
                </a:lnTo>
                <a:lnTo>
                  <a:pt x="3823" y="2298"/>
                </a:lnTo>
                <a:lnTo>
                  <a:pt x="3835" y="2340"/>
                </a:lnTo>
                <a:lnTo>
                  <a:pt x="3845" y="2383"/>
                </a:lnTo>
                <a:lnTo>
                  <a:pt x="3853" y="2427"/>
                </a:lnTo>
                <a:lnTo>
                  <a:pt x="3859" y="2471"/>
                </a:lnTo>
                <a:lnTo>
                  <a:pt x="3862" y="2517"/>
                </a:lnTo>
                <a:lnTo>
                  <a:pt x="3863" y="2563"/>
                </a:lnTo>
                <a:lnTo>
                  <a:pt x="3863" y="2591"/>
                </a:lnTo>
                <a:lnTo>
                  <a:pt x="3861" y="2617"/>
                </a:lnTo>
                <a:lnTo>
                  <a:pt x="3860" y="2645"/>
                </a:lnTo>
                <a:lnTo>
                  <a:pt x="3857" y="2672"/>
                </a:lnTo>
                <a:lnTo>
                  <a:pt x="3853" y="2699"/>
                </a:lnTo>
                <a:lnTo>
                  <a:pt x="3849" y="2726"/>
                </a:lnTo>
                <a:lnTo>
                  <a:pt x="3843" y="2751"/>
                </a:lnTo>
                <a:lnTo>
                  <a:pt x="3838" y="2778"/>
                </a:lnTo>
                <a:lnTo>
                  <a:pt x="3831" y="2802"/>
                </a:lnTo>
                <a:lnTo>
                  <a:pt x="3823" y="2828"/>
                </a:lnTo>
                <a:lnTo>
                  <a:pt x="3814" y="2854"/>
                </a:lnTo>
                <a:lnTo>
                  <a:pt x="3805" y="2878"/>
                </a:lnTo>
                <a:lnTo>
                  <a:pt x="3796" y="2903"/>
                </a:lnTo>
                <a:lnTo>
                  <a:pt x="3786" y="2926"/>
                </a:lnTo>
                <a:lnTo>
                  <a:pt x="3775" y="2950"/>
                </a:lnTo>
                <a:lnTo>
                  <a:pt x="3763" y="2973"/>
                </a:lnTo>
                <a:lnTo>
                  <a:pt x="3410" y="2802"/>
                </a:lnTo>
                <a:lnTo>
                  <a:pt x="3423" y="2776"/>
                </a:lnTo>
                <a:lnTo>
                  <a:pt x="3435" y="2748"/>
                </a:lnTo>
                <a:lnTo>
                  <a:pt x="3446" y="2719"/>
                </a:lnTo>
                <a:lnTo>
                  <a:pt x="3455" y="2689"/>
                </a:lnTo>
                <a:lnTo>
                  <a:pt x="3462" y="2659"/>
                </a:lnTo>
                <a:lnTo>
                  <a:pt x="3466" y="2627"/>
                </a:lnTo>
                <a:lnTo>
                  <a:pt x="3470" y="2595"/>
                </a:lnTo>
                <a:lnTo>
                  <a:pt x="3471" y="2563"/>
                </a:lnTo>
                <a:lnTo>
                  <a:pt x="3470" y="2537"/>
                </a:lnTo>
                <a:lnTo>
                  <a:pt x="3469" y="2512"/>
                </a:lnTo>
                <a:lnTo>
                  <a:pt x="3465" y="2487"/>
                </a:lnTo>
                <a:lnTo>
                  <a:pt x="3461" y="2462"/>
                </a:lnTo>
                <a:lnTo>
                  <a:pt x="3455" y="2438"/>
                </a:lnTo>
                <a:lnTo>
                  <a:pt x="3449" y="2415"/>
                </a:lnTo>
                <a:lnTo>
                  <a:pt x="3441" y="2391"/>
                </a:lnTo>
                <a:lnTo>
                  <a:pt x="3432" y="2369"/>
                </a:lnTo>
                <a:lnTo>
                  <a:pt x="3422" y="2347"/>
                </a:lnTo>
                <a:lnTo>
                  <a:pt x="3411" y="2325"/>
                </a:lnTo>
                <a:lnTo>
                  <a:pt x="3398" y="2304"/>
                </a:lnTo>
                <a:lnTo>
                  <a:pt x="3386" y="2284"/>
                </a:lnTo>
                <a:lnTo>
                  <a:pt x="3372" y="2264"/>
                </a:lnTo>
                <a:lnTo>
                  <a:pt x="3357" y="2245"/>
                </a:lnTo>
                <a:lnTo>
                  <a:pt x="3342" y="2227"/>
                </a:lnTo>
                <a:lnTo>
                  <a:pt x="3325" y="2209"/>
                </a:lnTo>
                <a:lnTo>
                  <a:pt x="3307" y="2193"/>
                </a:lnTo>
                <a:lnTo>
                  <a:pt x="3289" y="2177"/>
                </a:lnTo>
                <a:lnTo>
                  <a:pt x="3270" y="2163"/>
                </a:lnTo>
                <a:lnTo>
                  <a:pt x="3251" y="2149"/>
                </a:lnTo>
                <a:lnTo>
                  <a:pt x="3230" y="2136"/>
                </a:lnTo>
                <a:lnTo>
                  <a:pt x="3210" y="2124"/>
                </a:lnTo>
                <a:lnTo>
                  <a:pt x="3188" y="2113"/>
                </a:lnTo>
                <a:lnTo>
                  <a:pt x="3165" y="2102"/>
                </a:lnTo>
                <a:lnTo>
                  <a:pt x="3143" y="2094"/>
                </a:lnTo>
                <a:lnTo>
                  <a:pt x="3120" y="2086"/>
                </a:lnTo>
                <a:lnTo>
                  <a:pt x="3096" y="2079"/>
                </a:lnTo>
                <a:lnTo>
                  <a:pt x="3072" y="2074"/>
                </a:lnTo>
                <a:lnTo>
                  <a:pt x="3047" y="2069"/>
                </a:lnTo>
                <a:lnTo>
                  <a:pt x="3023" y="2066"/>
                </a:lnTo>
                <a:lnTo>
                  <a:pt x="2997" y="2065"/>
                </a:lnTo>
                <a:lnTo>
                  <a:pt x="2971" y="2063"/>
                </a:lnTo>
                <a:lnTo>
                  <a:pt x="2946" y="2065"/>
                </a:lnTo>
                <a:lnTo>
                  <a:pt x="2920" y="2066"/>
                </a:lnTo>
                <a:lnTo>
                  <a:pt x="2896" y="2069"/>
                </a:lnTo>
                <a:lnTo>
                  <a:pt x="2871" y="2074"/>
                </a:lnTo>
                <a:lnTo>
                  <a:pt x="2847" y="2079"/>
                </a:lnTo>
                <a:lnTo>
                  <a:pt x="2823" y="2086"/>
                </a:lnTo>
                <a:lnTo>
                  <a:pt x="2800" y="2094"/>
                </a:lnTo>
                <a:lnTo>
                  <a:pt x="2778" y="2102"/>
                </a:lnTo>
                <a:lnTo>
                  <a:pt x="2755" y="2113"/>
                </a:lnTo>
                <a:lnTo>
                  <a:pt x="2734" y="2124"/>
                </a:lnTo>
                <a:lnTo>
                  <a:pt x="2713" y="2136"/>
                </a:lnTo>
                <a:lnTo>
                  <a:pt x="2693" y="2149"/>
                </a:lnTo>
                <a:lnTo>
                  <a:pt x="2673" y="2163"/>
                </a:lnTo>
                <a:lnTo>
                  <a:pt x="2654" y="2177"/>
                </a:lnTo>
                <a:lnTo>
                  <a:pt x="2636" y="2193"/>
                </a:lnTo>
                <a:lnTo>
                  <a:pt x="2619" y="2209"/>
                </a:lnTo>
                <a:lnTo>
                  <a:pt x="2603" y="2227"/>
                </a:lnTo>
                <a:lnTo>
                  <a:pt x="2587" y="2245"/>
                </a:lnTo>
                <a:lnTo>
                  <a:pt x="2571" y="2264"/>
                </a:lnTo>
                <a:lnTo>
                  <a:pt x="2558" y="2284"/>
                </a:lnTo>
                <a:lnTo>
                  <a:pt x="2545" y="2304"/>
                </a:lnTo>
                <a:lnTo>
                  <a:pt x="2532" y="2325"/>
                </a:lnTo>
                <a:lnTo>
                  <a:pt x="2521" y="2347"/>
                </a:lnTo>
                <a:lnTo>
                  <a:pt x="2512" y="2369"/>
                </a:lnTo>
                <a:lnTo>
                  <a:pt x="2502" y="2391"/>
                </a:lnTo>
                <a:lnTo>
                  <a:pt x="2494" y="2415"/>
                </a:lnTo>
                <a:lnTo>
                  <a:pt x="2488" y="2438"/>
                </a:lnTo>
                <a:lnTo>
                  <a:pt x="2482" y="2462"/>
                </a:lnTo>
                <a:lnTo>
                  <a:pt x="2478" y="2487"/>
                </a:lnTo>
                <a:lnTo>
                  <a:pt x="2475" y="2512"/>
                </a:lnTo>
                <a:lnTo>
                  <a:pt x="2473" y="2537"/>
                </a:lnTo>
                <a:lnTo>
                  <a:pt x="2472" y="2563"/>
                </a:lnTo>
                <a:lnTo>
                  <a:pt x="2473" y="2588"/>
                </a:lnTo>
                <a:lnTo>
                  <a:pt x="2475" y="2614"/>
                </a:lnTo>
                <a:lnTo>
                  <a:pt x="2478" y="2639"/>
                </a:lnTo>
                <a:lnTo>
                  <a:pt x="2482" y="2663"/>
                </a:lnTo>
                <a:lnTo>
                  <a:pt x="2488" y="2688"/>
                </a:lnTo>
                <a:lnTo>
                  <a:pt x="2494" y="2711"/>
                </a:lnTo>
                <a:lnTo>
                  <a:pt x="2502" y="2734"/>
                </a:lnTo>
                <a:lnTo>
                  <a:pt x="2512" y="2757"/>
                </a:lnTo>
                <a:lnTo>
                  <a:pt x="2521" y="2779"/>
                </a:lnTo>
                <a:lnTo>
                  <a:pt x="2532" y="2801"/>
                </a:lnTo>
                <a:lnTo>
                  <a:pt x="2545" y="2821"/>
                </a:lnTo>
                <a:lnTo>
                  <a:pt x="2558" y="2841"/>
                </a:lnTo>
                <a:lnTo>
                  <a:pt x="2571" y="2861"/>
                </a:lnTo>
                <a:lnTo>
                  <a:pt x="2587" y="2880"/>
                </a:lnTo>
                <a:lnTo>
                  <a:pt x="2603" y="2898"/>
                </a:lnTo>
                <a:lnTo>
                  <a:pt x="2619" y="2916"/>
                </a:lnTo>
                <a:lnTo>
                  <a:pt x="2636" y="2933"/>
                </a:lnTo>
                <a:lnTo>
                  <a:pt x="2654" y="2948"/>
                </a:lnTo>
                <a:lnTo>
                  <a:pt x="2673" y="2963"/>
                </a:lnTo>
                <a:lnTo>
                  <a:pt x="2693" y="2976"/>
                </a:lnTo>
                <a:lnTo>
                  <a:pt x="2713" y="2990"/>
                </a:lnTo>
                <a:lnTo>
                  <a:pt x="2734" y="3002"/>
                </a:lnTo>
                <a:lnTo>
                  <a:pt x="2755" y="3013"/>
                </a:lnTo>
                <a:lnTo>
                  <a:pt x="2778" y="3023"/>
                </a:lnTo>
                <a:lnTo>
                  <a:pt x="2800" y="3032"/>
                </a:lnTo>
                <a:lnTo>
                  <a:pt x="2823" y="3040"/>
                </a:lnTo>
                <a:lnTo>
                  <a:pt x="2847" y="3047"/>
                </a:lnTo>
                <a:lnTo>
                  <a:pt x="2871" y="3052"/>
                </a:lnTo>
                <a:lnTo>
                  <a:pt x="2896" y="3057"/>
                </a:lnTo>
                <a:lnTo>
                  <a:pt x="2920" y="3060"/>
                </a:lnTo>
                <a:lnTo>
                  <a:pt x="2946" y="3061"/>
                </a:lnTo>
                <a:lnTo>
                  <a:pt x="2971" y="3062"/>
                </a:lnTo>
                <a:lnTo>
                  <a:pt x="2994" y="3061"/>
                </a:lnTo>
                <a:lnTo>
                  <a:pt x="3015" y="3060"/>
                </a:lnTo>
                <a:lnTo>
                  <a:pt x="3037" y="3058"/>
                </a:lnTo>
                <a:lnTo>
                  <a:pt x="3058" y="3054"/>
                </a:lnTo>
                <a:lnTo>
                  <a:pt x="3079" y="3051"/>
                </a:lnTo>
                <a:lnTo>
                  <a:pt x="3100" y="3045"/>
                </a:lnTo>
                <a:lnTo>
                  <a:pt x="3120" y="3040"/>
                </a:lnTo>
                <a:lnTo>
                  <a:pt x="3140" y="3033"/>
                </a:lnTo>
                <a:lnTo>
                  <a:pt x="3159" y="3025"/>
                </a:lnTo>
                <a:lnTo>
                  <a:pt x="3178" y="3018"/>
                </a:lnTo>
                <a:lnTo>
                  <a:pt x="3197" y="3009"/>
                </a:lnTo>
                <a:lnTo>
                  <a:pt x="3215" y="2999"/>
                </a:lnTo>
                <a:lnTo>
                  <a:pt x="3232" y="2989"/>
                </a:lnTo>
                <a:lnTo>
                  <a:pt x="3250" y="2977"/>
                </a:lnTo>
                <a:lnTo>
                  <a:pt x="3267" y="2965"/>
                </a:lnTo>
                <a:lnTo>
                  <a:pt x="3283" y="2953"/>
                </a:lnTo>
                <a:lnTo>
                  <a:pt x="3563" y="3229"/>
                </a:lnTo>
                <a:lnTo>
                  <a:pt x="3533" y="3255"/>
                </a:lnTo>
                <a:lnTo>
                  <a:pt x="3502" y="3279"/>
                </a:lnTo>
                <a:lnTo>
                  <a:pt x="3470" y="3303"/>
                </a:lnTo>
                <a:lnTo>
                  <a:pt x="3436" y="3324"/>
                </a:lnTo>
                <a:lnTo>
                  <a:pt x="3402" y="3344"/>
                </a:lnTo>
                <a:lnTo>
                  <a:pt x="3366" y="3362"/>
                </a:lnTo>
                <a:lnTo>
                  <a:pt x="3330" y="3379"/>
                </a:lnTo>
                <a:lnTo>
                  <a:pt x="3294" y="3394"/>
                </a:lnTo>
                <a:lnTo>
                  <a:pt x="3256" y="3408"/>
                </a:lnTo>
                <a:lnTo>
                  <a:pt x="3217" y="3420"/>
                </a:lnTo>
                <a:lnTo>
                  <a:pt x="3178" y="3430"/>
                </a:lnTo>
                <a:lnTo>
                  <a:pt x="3138" y="3439"/>
                </a:lnTo>
                <a:lnTo>
                  <a:pt x="3097" y="3446"/>
                </a:lnTo>
                <a:lnTo>
                  <a:pt x="3056" y="3450"/>
                </a:lnTo>
                <a:lnTo>
                  <a:pt x="3014" y="3453"/>
                </a:lnTo>
                <a:lnTo>
                  <a:pt x="2971" y="3454"/>
                </a:lnTo>
                <a:lnTo>
                  <a:pt x="2926" y="3453"/>
                </a:lnTo>
                <a:lnTo>
                  <a:pt x="2880" y="3450"/>
                </a:lnTo>
                <a:lnTo>
                  <a:pt x="2835" y="3444"/>
                </a:lnTo>
                <a:lnTo>
                  <a:pt x="2792" y="3435"/>
                </a:lnTo>
                <a:lnTo>
                  <a:pt x="2749" y="3427"/>
                </a:lnTo>
                <a:lnTo>
                  <a:pt x="2706" y="3414"/>
                </a:lnTo>
                <a:lnTo>
                  <a:pt x="2665" y="3400"/>
                </a:lnTo>
                <a:lnTo>
                  <a:pt x="2625" y="3384"/>
                </a:lnTo>
                <a:lnTo>
                  <a:pt x="2585" y="3366"/>
                </a:lnTo>
                <a:lnTo>
                  <a:pt x="2547" y="3346"/>
                </a:lnTo>
                <a:lnTo>
                  <a:pt x="2510" y="3325"/>
                </a:lnTo>
                <a:lnTo>
                  <a:pt x="2473" y="3302"/>
                </a:lnTo>
                <a:lnTo>
                  <a:pt x="2439" y="3277"/>
                </a:lnTo>
                <a:lnTo>
                  <a:pt x="2405" y="3250"/>
                </a:lnTo>
                <a:lnTo>
                  <a:pt x="2373" y="3223"/>
                </a:lnTo>
                <a:lnTo>
                  <a:pt x="2342" y="3193"/>
                </a:lnTo>
                <a:lnTo>
                  <a:pt x="2312" y="3162"/>
                </a:lnTo>
                <a:lnTo>
                  <a:pt x="2284" y="3130"/>
                </a:lnTo>
                <a:lnTo>
                  <a:pt x="2257" y="3096"/>
                </a:lnTo>
                <a:lnTo>
                  <a:pt x="2232" y="3061"/>
                </a:lnTo>
                <a:lnTo>
                  <a:pt x="2209" y="3025"/>
                </a:lnTo>
                <a:lnTo>
                  <a:pt x="2188" y="2987"/>
                </a:lnTo>
                <a:lnTo>
                  <a:pt x="2168" y="2950"/>
                </a:lnTo>
                <a:lnTo>
                  <a:pt x="2150" y="2909"/>
                </a:lnTo>
                <a:lnTo>
                  <a:pt x="2134" y="2869"/>
                </a:lnTo>
                <a:lnTo>
                  <a:pt x="2120" y="2828"/>
                </a:lnTo>
                <a:lnTo>
                  <a:pt x="2109" y="2786"/>
                </a:lnTo>
                <a:lnTo>
                  <a:pt x="2099" y="2742"/>
                </a:lnTo>
                <a:lnTo>
                  <a:pt x="2091" y="2699"/>
                </a:lnTo>
                <a:lnTo>
                  <a:pt x="2085" y="2654"/>
                </a:lnTo>
                <a:lnTo>
                  <a:pt x="2081" y="2608"/>
                </a:lnTo>
                <a:lnTo>
                  <a:pt x="2080" y="2563"/>
                </a:lnTo>
                <a:lnTo>
                  <a:pt x="2081" y="2517"/>
                </a:lnTo>
                <a:lnTo>
                  <a:pt x="2085" y="2471"/>
                </a:lnTo>
                <a:lnTo>
                  <a:pt x="2091" y="2427"/>
                </a:lnTo>
                <a:lnTo>
                  <a:pt x="2099" y="2383"/>
                </a:lnTo>
                <a:lnTo>
                  <a:pt x="2109" y="2340"/>
                </a:lnTo>
                <a:lnTo>
                  <a:pt x="2120" y="2298"/>
                </a:lnTo>
                <a:lnTo>
                  <a:pt x="2134" y="2256"/>
                </a:lnTo>
                <a:lnTo>
                  <a:pt x="2150" y="2216"/>
                </a:lnTo>
                <a:lnTo>
                  <a:pt x="2168" y="2176"/>
                </a:lnTo>
                <a:lnTo>
                  <a:pt x="2188" y="2138"/>
                </a:lnTo>
                <a:lnTo>
                  <a:pt x="2209" y="2100"/>
                </a:lnTo>
                <a:lnTo>
                  <a:pt x="2232" y="2065"/>
                </a:lnTo>
                <a:lnTo>
                  <a:pt x="2257" y="2030"/>
                </a:lnTo>
                <a:lnTo>
                  <a:pt x="2284" y="1995"/>
                </a:lnTo>
                <a:lnTo>
                  <a:pt x="2312" y="1963"/>
                </a:lnTo>
                <a:lnTo>
                  <a:pt x="2342" y="1933"/>
                </a:lnTo>
                <a:lnTo>
                  <a:pt x="2373" y="1903"/>
                </a:lnTo>
                <a:lnTo>
                  <a:pt x="2405" y="1875"/>
                </a:lnTo>
                <a:lnTo>
                  <a:pt x="2439" y="1848"/>
                </a:lnTo>
                <a:lnTo>
                  <a:pt x="2473" y="1824"/>
                </a:lnTo>
                <a:lnTo>
                  <a:pt x="2510" y="1800"/>
                </a:lnTo>
                <a:lnTo>
                  <a:pt x="2547" y="1779"/>
                </a:lnTo>
                <a:lnTo>
                  <a:pt x="2585" y="1759"/>
                </a:lnTo>
                <a:lnTo>
                  <a:pt x="2625" y="1741"/>
                </a:lnTo>
                <a:lnTo>
                  <a:pt x="2665" y="1726"/>
                </a:lnTo>
                <a:lnTo>
                  <a:pt x="2706" y="1711"/>
                </a:lnTo>
                <a:lnTo>
                  <a:pt x="2749" y="1699"/>
                </a:lnTo>
                <a:lnTo>
                  <a:pt x="2792" y="1690"/>
                </a:lnTo>
                <a:lnTo>
                  <a:pt x="2835" y="1682"/>
                </a:lnTo>
                <a:lnTo>
                  <a:pt x="2880" y="1676"/>
                </a:lnTo>
                <a:lnTo>
                  <a:pt x="2926" y="1672"/>
                </a:lnTo>
                <a:lnTo>
                  <a:pt x="2971" y="1671"/>
                </a:lnTo>
                <a:close/>
                <a:moveTo>
                  <a:pt x="4858" y="3824"/>
                </a:moveTo>
                <a:lnTo>
                  <a:pt x="4858" y="3824"/>
                </a:lnTo>
                <a:lnTo>
                  <a:pt x="4328" y="3824"/>
                </a:lnTo>
                <a:lnTo>
                  <a:pt x="4328" y="4208"/>
                </a:lnTo>
                <a:lnTo>
                  <a:pt x="4702" y="4208"/>
                </a:lnTo>
                <a:lnTo>
                  <a:pt x="4858" y="3824"/>
                </a:lnTo>
                <a:close/>
                <a:moveTo>
                  <a:pt x="1064" y="3824"/>
                </a:moveTo>
                <a:lnTo>
                  <a:pt x="1064" y="3824"/>
                </a:lnTo>
                <a:lnTo>
                  <a:pt x="1594" y="3824"/>
                </a:lnTo>
                <a:lnTo>
                  <a:pt x="1594" y="4208"/>
                </a:lnTo>
                <a:lnTo>
                  <a:pt x="1219" y="4208"/>
                </a:lnTo>
                <a:lnTo>
                  <a:pt x="1064" y="38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317478" y="1486007"/>
            <a:ext cx="1708268" cy="1435422"/>
            <a:chOff x="8154514" y="1279509"/>
            <a:chExt cx="1708268" cy="1435422"/>
          </a:xfrm>
        </p:grpSpPr>
        <p:sp>
          <p:nvSpPr>
            <p:cNvPr id="11" name="矩形 10"/>
            <p:cNvSpPr/>
            <p:nvPr/>
          </p:nvSpPr>
          <p:spPr>
            <a:xfrm>
              <a:off x="8154514" y="1547243"/>
              <a:ext cx="1708267" cy="1167688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200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... ...</a:t>
              </a:r>
              <a:endParaRPr lang="en-US" altLang="zh-CN" sz="12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8154515" y="1279509"/>
              <a:ext cx="170826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</a:rPr>
                <a:t>添加标题文本</a:t>
              </a:r>
              <a:endParaRPr lang="zh-CN" altLang="en-US" sz="1600" b="1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2.0 55 Regular" panose="00020600040101010101" pitchFamily="18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523637" y="4553410"/>
            <a:ext cx="1708268" cy="1435422"/>
            <a:chOff x="8154514" y="1279509"/>
            <a:chExt cx="1708268" cy="1435422"/>
          </a:xfrm>
        </p:grpSpPr>
        <p:sp>
          <p:nvSpPr>
            <p:cNvPr id="14" name="矩形 13"/>
            <p:cNvSpPr/>
            <p:nvPr/>
          </p:nvSpPr>
          <p:spPr>
            <a:xfrm>
              <a:off x="8154514" y="1547243"/>
              <a:ext cx="1708267" cy="1167688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200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... ...</a:t>
              </a:r>
              <a:endParaRPr lang="en-US" altLang="zh-CN" sz="12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154515" y="1279509"/>
              <a:ext cx="170826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</a:rPr>
                <a:t>添加标题文本</a:t>
              </a:r>
              <a:endParaRPr lang="zh-CN" altLang="en-US" sz="1600" b="1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2.0 55 Regular" panose="00020600040101010101" pitchFamily="18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316887" y="4932567"/>
            <a:ext cx="1708268" cy="1435422"/>
            <a:chOff x="8154514" y="1279509"/>
            <a:chExt cx="1708268" cy="1435422"/>
          </a:xfrm>
        </p:grpSpPr>
        <p:sp>
          <p:nvSpPr>
            <p:cNvPr id="17" name="矩形 16"/>
            <p:cNvSpPr/>
            <p:nvPr/>
          </p:nvSpPr>
          <p:spPr>
            <a:xfrm>
              <a:off x="8154514" y="1547243"/>
              <a:ext cx="1708267" cy="1167688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200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... ...</a:t>
              </a:r>
              <a:endParaRPr lang="en-US" altLang="zh-CN" sz="12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154515" y="1279509"/>
              <a:ext cx="170826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</a:rPr>
                <a:t>添加标题文本</a:t>
              </a:r>
              <a:endParaRPr lang="zh-CN" altLang="en-US" sz="1600" b="1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2.0 55 Regular" panose="00020600040101010101" pitchFamily="18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820348" y="1782377"/>
            <a:ext cx="1708268" cy="1435422"/>
            <a:chOff x="8154514" y="1279509"/>
            <a:chExt cx="1708268" cy="1435422"/>
          </a:xfrm>
        </p:grpSpPr>
        <p:sp>
          <p:nvSpPr>
            <p:cNvPr id="20" name="矩形 19"/>
            <p:cNvSpPr/>
            <p:nvPr/>
          </p:nvSpPr>
          <p:spPr>
            <a:xfrm>
              <a:off x="8154514" y="1547243"/>
              <a:ext cx="1708267" cy="1167688"/>
            </a:xfrm>
            <a:prstGeom prst="rect">
              <a:avLst/>
            </a:prstGeom>
          </p:spPr>
          <p:txBody>
            <a:bodyPr wrap="square" lIns="91436" tIns="45718" rIns="91436" bIns="45718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200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... ...</a:t>
              </a:r>
              <a:endParaRPr lang="en-US" altLang="zh-CN" sz="12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154515" y="1279509"/>
              <a:ext cx="170826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rgbClr val="7869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2.0 55 Regular" panose="00020600040101010101" pitchFamily="18" charset="-122"/>
                </a:rPr>
                <a:t>添加标题文本</a:t>
              </a:r>
              <a:endParaRPr lang="zh-CN" altLang="en-US" sz="1600" b="1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2.0 55 Regular" panose="00020600040101010101" pitchFamily="18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886668" y="351580"/>
            <a:ext cx="269496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spc="300" dirty="0">
                <a:solidFill>
                  <a:srgbClr val="786958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Times New Roman" panose="02020603050405020304" pitchFamily="18" charset="0"/>
              </a:rPr>
              <a:t>CCNU</a:t>
            </a:r>
            <a:endParaRPr lang="zh-CN" altLang="en-US" sz="6000" spc="300" dirty="0">
              <a:solidFill>
                <a:srgbClr val="786958"/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4" name="图片 23" descr="校徽统一颜色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021338" y="0"/>
            <a:ext cx="4114800" cy="6858000"/>
          </a:xfrm>
          <a:prstGeom prst="rect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534935" y="647942"/>
            <a:ext cx="2339102" cy="1200329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7200" b="1" spc="1200" dirty="0">
                <a:solidFill>
                  <a:srgbClr val="786958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标题</a:t>
            </a:r>
            <a:endParaRPr lang="zh-CN" altLang="en-US" sz="7200" b="1" spc="12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633190" y="2275643"/>
            <a:ext cx="28910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pc="300" dirty="0">
                <a:solidFill>
                  <a:srgbClr val="786958"/>
                </a:solidFill>
              </a:rPr>
              <a:t>华中师范大学位于九省通衢的湖北省武汉市，坐落在武昌南湖之滨的桂子山上。</a:t>
            </a:r>
            <a:endParaRPr lang="en-US" altLang="zh-CN" spc="300" dirty="0">
              <a:solidFill>
                <a:srgbClr val="786958"/>
              </a:solidFill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33190" y="3903344"/>
            <a:ext cx="2891093" cy="1927120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6096000" y="2118697"/>
            <a:ext cx="495049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pc="300" dirty="0">
                <a:solidFill>
                  <a:srgbClr val="786958"/>
                </a:solidFill>
              </a:rPr>
              <a:t>学校办学历史悠久。溯源于</a:t>
            </a:r>
            <a:r>
              <a:rPr lang="en-US" altLang="zh-CN" spc="300" dirty="0">
                <a:solidFill>
                  <a:srgbClr val="786958"/>
                </a:solidFill>
              </a:rPr>
              <a:t>1903</a:t>
            </a:r>
            <a:r>
              <a:rPr lang="zh-CN" altLang="en-US" spc="300" dirty="0">
                <a:solidFill>
                  <a:srgbClr val="786958"/>
                </a:solidFill>
              </a:rPr>
              <a:t>年创办的文华书院大学部（始于</a:t>
            </a:r>
            <a:r>
              <a:rPr lang="en-US" altLang="zh-CN" spc="300" dirty="0">
                <a:solidFill>
                  <a:srgbClr val="786958"/>
                </a:solidFill>
              </a:rPr>
              <a:t>1871</a:t>
            </a:r>
            <a:r>
              <a:rPr lang="zh-CN" altLang="en-US" spc="300" dirty="0">
                <a:solidFill>
                  <a:srgbClr val="786958"/>
                </a:solidFill>
              </a:rPr>
              <a:t>年创办的文华书院，</a:t>
            </a:r>
            <a:r>
              <a:rPr lang="en-US" altLang="zh-CN" spc="300" dirty="0">
                <a:solidFill>
                  <a:srgbClr val="786958"/>
                </a:solidFill>
              </a:rPr>
              <a:t>1924</a:t>
            </a:r>
            <a:r>
              <a:rPr lang="zh-CN" altLang="en-US" spc="300" dirty="0">
                <a:solidFill>
                  <a:srgbClr val="786958"/>
                </a:solidFill>
              </a:rPr>
              <a:t>年改名为华中大学）、</a:t>
            </a:r>
            <a:r>
              <a:rPr lang="en-US" altLang="zh-CN" spc="300" dirty="0">
                <a:solidFill>
                  <a:srgbClr val="786958"/>
                </a:solidFill>
              </a:rPr>
              <a:t>1912</a:t>
            </a:r>
            <a:r>
              <a:rPr lang="zh-CN" altLang="en-US" spc="300" dirty="0">
                <a:solidFill>
                  <a:srgbClr val="786958"/>
                </a:solidFill>
              </a:rPr>
              <a:t>年创办的中华大学、</a:t>
            </a:r>
            <a:r>
              <a:rPr lang="en-US" altLang="zh-CN" spc="300" dirty="0">
                <a:solidFill>
                  <a:srgbClr val="786958"/>
                </a:solidFill>
              </a:rPr>
              <a:t>1949</a:t>
            </a:r>
            <a:r>
              <a:rPr lang="zh-CN" altLang="en-US" spc="300" dirty="0">
                <a:solidFill>
                  <a:srgbClr val="786958"/>
                </a:solidFill>
              </a:rPr>
              <a:t>年创办的中原大学教育学院。</a:t>
            </a:r>
            <a:r>
              <a:rPr lang="en-US" altLang="zh-CN" spc="300" dirty="0">
                <a:solidFill>
                  <a:srgbClr val="786958"/>
                </a:solidFill>
              </a:rPr>
              <a:t>1951</a:t>
            </a:r>
            <a:r>
              <a:rPr lang="zh-CN" altLang="en-US" spc="300" dirty="0">
                <a:solidFill>
                  <a:srgbClr val="786958"/>
                </a:solidFill>
              </a:rPr>
              <a:t>年中原大学教育学院与华中大学合并组建成公立华中大学；</a:t>
            </a:r>
            <a:r>
              <a:rPr lang="en-US" altLang="zh-CN" spc="300" dirty="0">
                <a:solidFill>
                  <a:srgbClr val="786958"/>
                </a:solidFill>
              </a:rPr>
              <a:t>1952</a:t>
            </a:r>
            <a:r>
              <a:rPr lang="zh-CN" altLang="en-US" spc="300" dirty="0">
                <a:solidFill>
                  <a:srgbClr val="786958"/>
                </a:solidFill>
              </a:rPr>
              <a:t>年中华大学等并入后，改名为华中高等师范学校；</a:t>
            </a:r>
            <a:r>
              <a:rPr lang="en-US" altLang="zh-CN" spc="300" dirty="0">
                <a:solidFill>
                  <a:srgbClr val="786958"/>
                </a:solidFill>
              </a:rPr>
              <a:t>1953</a:t>
            </a:r>
            <a:r>
              <a:rPr lang="zh-CN" altLang="en-US" spc="300" dirty="0">
                <a:solidFill>
                  <a:srgbClr val="786958"/>
                </a:solidFill>
              </a:rPr>
              <a:t>年定名为华中师范学院；</a:t>
            </a:r>
            <a:r>
              <a:rPr lang="en-US" altLang="zh-CN" spc="300" dirty="0">
                <a:solidFill>
                  <a:srgbClr val="786958"/>
                </a:solidFill>
              </a:rPr>
              <a:t>1985</a:t>
            </a:r>
            <a:r>
              <a:rPr lang="zh-CN" altLang="en-US" spc="300" dirty="0">
                <a:solidFill>
                  <a:srgbClr val="786958"/>
                </a:solidFill>
              </a:rPr>
              <a:t>年更名为华中师范大学，并由中原大学创始人之一邓小平同志亲笔题写校名。</a:t>
            </a:r>
            <a:endParaRPr lang="zh-CN" altLang="en-US" sz="1600" spc="300" dirty="0">
              <a:solidFill>
                <a:srgbClr val="78695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347200" y="1239520"/>
            <a:ext cx="1402080" cy="162560"/>
          </a:xfrm>
          <a:prstGeom prst="rect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10853450" y="1239520"/>
            <a:ext cx="317212" cy="172720"/>
          </a:xfrm>
          <a:prstGeom prst="rect">
            <a:avLst/>
          </a:prstGeom>
          <a:solidFill>
            <a:srgbClr val="DDDB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6001990" y="5657744"/>
            <a:ext cx="662970" cy="172720"/>
          </a:xfrm>
          <a:prstGeom prst="rect">
            <a:avLst/>
          </a:prstGeom>
          <a:solidFill>
            <a:srgbClr val="E4E1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8480"/>
            <a:ext cx="12192000" cy="812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91440" y="-731520"/>
            <a:ext cx="12283440" cy="8128000"/>
          </a:xfrm>
          <a:prstGeom prst="rect">
            <a:avLst/>
          </a:prstGeom>
          <a:gradFill>
            <a:gsLst>
              <a:gs pos="0">
                <a:srgbClr val="DDDBC8"/>
              </a:gs>
              <a:gs pos="35000">
                <a:srgbClr val="DDDBC8">
                  <a:alpha val="96000"/>
                </a:srgbClr>
              </a:gs>
              <a:gs pos="100000">
                <a:srgbClr val="DDDBC8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34515" y="162560"/>
            <a:ext cx="2390398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0" b="1" spc="1200" dirty="0">
                <a:solidFill>
                  <a:srgbClr val="DDDBC8"/>
                </a:solidFill>
                <a:latin typeface="文悦后现代体 (非商业使用) W4-75" pitchFamily="50" charset="-122"/>
                <a:ea typeface="文悦后现代体 (非商业使用) W4-75" pitchFamily="50" charset="-122"/>
                <a:cs typeface="Arial" panose="020B0604020202020204" pitchFamily="34" charset="0"/>
              </a:rPr>
              <a:t>03</a:t>
            </a:r>
            <a:endParaRPr lang="zh-CN" altLang="en-US" sz="12000" b="1" spc="1200" dirty="0">
              <a:solidFill>
                <a:srgbClr val="DDDBC8"/>
              </a:solidFill>
              <a:latin typeface="文悦后现代体 (非商业使用) W4-75" pitchFamily="50" charset="-122"/>
              <a:ea typeface="文悦后现代体 (非商业使用) W4-75" pitchFamily="50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031480" y="2694523"/>
            <a:ext cx="4231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spc="300" dirty="0">
                <a:solidFill>
                  <a:srgbClr val="786958"/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Times New Roman" panose="02020603050405020304" pitchFamily="18" charset="0"/>
              </a:rPr>
              <a:t>CCNU</a:t>
            </a:r>
            <a:endParaRPr lang="zh-CN" altLang="en-US" sz="4800" spc="300" dirty="0">
              <a:solidFill>
                <a:srgbClr val="786958"/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31480" y="3869898"/>
            <a:ext cx="3987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华中师范大学位于九省通衢的湖北省武汉市，坐落在武昌南湖之滨的桂子山上，占地面积</a:t>
            </a:r>
            <a:r>
              <a:rPr lang="en-US" altLang="zh-CN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160</a:t>
            </a:r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余万平方米，是教育部直属重点综合性师范大学，国家“</a:t>
            </a:r>
            <a:r>
              <a:rPr lang="en-US" altLang="zh-CN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211</a:t>
            </a:r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工程”重点建设大学，国家教师教育“</a:t>
            </a:r>
            <a:r>
              <a:rPr lang="en-US" altLang="zh-CN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985</a:t>
            </a:r>
            <a:r>
              <a:rPr lang="zh-CN" altLang="en-US" sz="1600" spc="600" dirty="0">
                <a:solidFill>
                  <a:srgbClr val="7869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优势学科创新平台”建设高校，国家“双一流”建设高校。</a:t>
            </a:r>
            <a:endParaRPr lang="zh-CN" altLang="en-US" sz="1600" spc="600" dirty="0">
              <a:solidFill>
                <a:srgbClr val="7869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图片 9" descr="校徽统一颜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099" y="240650"/>
            <a:ext cx="649605" cy="64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86541;#86541;"/>
</p:tagLst>
</file>

<file path=ppt/tags/tag2.xml><?xml version="1.0" encoding="utf-8"?>
<p:tagLst xmlns:p="http://schemas.openxmlformats.org/presentationml/2006/main">
  <p:tag name="KSO_WPP_MARK_KEY" val="e7d0a18c-5ab7-4ed2-b9a5-4dfe2ae3561b"/>
  <p:tag name="COMMONDATA" val="eyJoZGlkIjoiYjZiY2YwYzRjNmUwZjlkYmIzM2ZkYmI4YzczN2ZlND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600" spc="1200" dirty="0">
            <a:solidFill>
              <a:srgbClr val="A0A9A9"/>
            </a:solidFill>
            <a:latin typeface="文悦后现代体 (非商业使用) W4-75" pitchFamily="50" charset="-122"/>
            <a:ea typeface="文悦后现代体 (非商业使用) W4-75" pitchFamily="50" charset="-122"/>
            <a:cs typeface="Arial" panose="020B0604020202020204" pitchFamily="34" charset="0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2663</Words>
  <Application>WPS 演示</Application>
  <PresentationFormat>宽屏</PresentationFormat>
  <Paragraphs>149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6" baseType="lpstr">
      <vt:lpstr>Arial</vt:lpstr>
      <vt:lpstr>宋体</vt:lpstr>
      <vt:lpstr>Wingdings</vt:lpstr>
      <vt:lpstr>文悦后现代体 (非商业使用) W4-75</vt:lpstr>
      <vt:lpstr>等线 Light</vt:lpstr>
      <vt:lpstr>等线</vt:lpstr>
      <vt:lpstr>微软雅黑</vt:lpstr>
      <vt:lpstr>Conture Script PERSONAL USE</vt:lpstr>
      <vt:lpstr>Segoe Print</vt:lpstr>
      <vt:lpstr>默陌专辑手写体</vt:lpstr>
      <vt:lpstr>优设标题黑</vt:lpstr>
      <vt:lpstr>Times New Roman</vt:lpstr>
      <vt:lpstr>阿里巴巴普惠体 2.0 55 Regular</vt:lpstr>
      <vt:lpstr>HarmonyOS Sans SC Light</vt:lpstr>
      <vt:lpstr>Chrysante PERSONAL USE</vt:lpstr>
      <vt:lpstr>Chrysante PERSONAL USE Thin</vt:lpstr>
      <vt:lpstr>仿宋</vt:lpstr>
      <vt:lpstr>Arial Unicode MS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19079</cp:lastModifiedBy>
  <cp:revision>622</cp:revision>
  <dcterms:created xsi:type="dcterms:W3CDTF">2020-06-06T08:03:00Z</dcterms:created>
  <dcterms:modified xsi:type="dcterms:W3CDTF">2023-04-23T08:03:58Z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3944B4A3A7444711A54BA325336A90C6</vt:lpwstr>
  </property>
  <property fmtid="{D5CDD505-2E9C-101B-9397-08002B2CF9AE}" pid="3" name="KSOProductBuildVer">
    <vt:lpwstr>2052-11.1.0.14036</vt:lpwstr>
  </property>
</Properties>
</file>